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47ff19f134f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7815fedefa429a"/>
  </p:sldMasterIdLst>
  <p:sldIdLst>
    <p:sldId xmlns:r="http://schemas.openxmlformats.org/officeDocument/2006/relationships" id="256" r:id="Re293c0d37a004e02"/>
    <p:sldId xmlns:r="http://schemas.openxmlformats.org/officeDocument/2006/relationships" id="257" r:id="R26c420d0557c4642"/>
    <p:sldId xmlns:r="http://schemas.openxmlformats.org/officeDocument/2006/relationships" id="258" r:id="R6f9f83025e03446d"/>
    <p:sldId xmlns:r="http://schemas.openxmlformats.org/officeDocument/2006/relationships" id="259" r:id="R786f23067d454cbf"/>
    <p:sldId xmlns:r="http://schemas.openxmlformats.org/officeDocument/2006/relationships" id="260" r:id="R474ea3be2338484d"/>
    <p:sldId xmlns:r="http://schemas.openxmlformats.org/officeDocument/2006/relationships" id="261" r:id="Rb4f1b3efd92649ec"/>
    <p:sldId xmlns:r="http://schemas.openxmlformats.org/officeDocument/2006/relationships" id="262" r:id="Re6db22d9e05847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7815fedefa429a" /><Relationship Type="http://schemas.openxmlformats.org/officeDocument/2006/relationships/slide" Target="/ppt/slides/slide1.xml" Id="Re293c0d37a004e02" /><Relationship Type="http://schemas.openxmlformats.org/officeDocument/2006/relationships/slide" Target="/ppt/slides/slide2.xml" Id="R26c420d0557c4642" /><Relationship Type="http://schemas.openxmlformats.org/officeDocument/2006/relationships/slide" Target="/ppt/slides/slide3.xml" Id="R6f9f83025e03446d" /><Relationship Type="http://schemas.openxmlformats.org/officeDocument/2006/relationships/slide" Target="/ppt/slides/slide4.xml" Id="R786f23067d454cbf" /><Relationship Type="http://schemas.openxmlformats.org/officeDocument/2006/relationships/slide" Target="/ppt/slides/slide5.xml" Id="R474ea3be2338484d" /><Relationship Type="http://schemas.openxmlformats.org/officeDocument/2006/relationships/slide" Target="/ppt/slides/slide6.xml" Id="Rb4f1b3efd92649ec" /><Relationship Type="http://schemas.openxmlformats.org/officeDocument/2006/relationships/slide" Target="/ppt/slides/slide7.xml" Id="Re6db22d9e05847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56e33e72447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835f847a44678" /><Relationship Type="http://schemas.openxmlformats.org/officeDocument/2006/relationships/theme" Target="/ppt/slideMasters/theme/theme1.xml" Id="R9f0ca445d5f047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835f847a446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9203e5c6d49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a214f822d4b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4b9a58b484a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d07dbed204b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d1b49a3ac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4b425c5254f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92eea5c6644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N. 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N. HAUG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310 460 000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387 222 000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TETT AS  –  68,1 %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 HAUG AS  –  31,9 %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990 281 041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