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ab58ae4cdb45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ade72567754ae3"/>
  </p:sldMasterIdLst>
  <p:sldIdLst>
    <p:sldId xmlns:r="http://schemas.openxmlformats.org/officeDocument/2006/relationships" id="256" r:id="R19810eb8fbcd4a74"/>
    <p:sldId xmlns:r="http://schemas.openxmlformats.org/officeDocument/2006/relationships" id="257" r:id="Reee26840fb5948ba"/>
    <p:sldId xmlns:r="http://schemas.openxmlformats.org/officeDocument/2006/relationships" id="258" r:id="R913486d744ab489f"/>
    <p:sldId xmlns:r="http://schemas.openxmlformats.org/officeDocument/2006/relationships" id="259" r:id="Rc2ff6c5f8683437b"/>
    <p:sldId xmlns:r="http://schemas.openxmlformats.org/officeDocument/2006/relationships" id="260" r:id="R87efa1db08d249e4"/>
    <p:sldId xmlns:r="http://schemas.openxmlformats.org/officeDocument/2006/relationships" id="261" r:id="R4bca4774b5a3443f"/>
    <p:sldId xmlns:r="http://schemas.openxmlformats.org/officeDocument/2006/relationships" id="262" r:id="R8d06c1909e1a42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de72567754ae3" /><Relationship Type="http://schemas.openxmlformats.org/officeDocument/2006/relationships/slide" Target="/ppt/slides/slide1.xml" Id="R19810eb8fbcd4a74" /><Relationship Type="http://schemas.openxmlformats.org/officeDocument/2006/relationships/slide" Target="/ppt/slides/slide2.xml" Id="Reee26840fb5948ba" /><Relationship Type="http://schemas.openxmlformats.org/officeDocument/2006/relationships/slide" Target="/ppt/slides/slide3.xml" Id="R913486d744ab489f" /><Relationship Type="http://schemas.openxmlformats.org/officeDocument/2006/relationships/slide" Target="/ppt/slides/slide4.xml" Id="Rc2ff6c5f8683437b" /><Relationship Type="http://schemas.openxmlformats.org/officeDocument/2006/relationships/slide" Target="/ppt/slides/slide5.xml" Id="R87efa1db08d249e4" /><Relationship Type="http://schemas.openxmlformats.org/officeDocument/2006/relationships/slide" Target="/ppt/slides/slide6.xml" Id="R4bca4774b5a3443f" /><Relationship Type="http://schemas.openxmlformats.org/officeDocument/2006/relationships/slide" Target="/ppt/slides/slide7.xml" Id="R8d06c1909e1a42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4c4458abd4b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0ccd1ff4f443b" /><Relationship Type="http://schemas.openxmlformats.org/officeDocument/2006/relationships/theme" Target="/ppt/slideMasters/theme/theme1.xml" Id="Rf485ef757d3d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d0ccd1ff4f44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574be9fab49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6d91837da41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a4198157d43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efbd75a974d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029a757c341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0cc6c30de47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2fc6bb77e43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TOLO HOLDING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−1 214 668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14 942 052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14 948 687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80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990 288 542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TOLO HOLDING AS</a:t>
            </a:r>
          </a:p>
        </p:txBody>
      </p:sp>
    </p:spTree>
  </p:cSld>
  <p:clrMapOvr>
    <a:masterClrMapping xmlns:a="http://schemas.openxmlformats.org/drawingml/2006/main"/>
  </p:clrMapOvr>
</p:sld>
</file>