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8aa34c7de44e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234dee5a404f05"/>
  </p:sldMasterIdLst>
  <p:sldIdLst>
    <p:sldId xmlns:r="http://schemas.openxmlformats.org/officeDocument/2006/relationships" id="256" r:id="R4c323525e0c240ab"/>
    <p:sldId xmlns:r="http://schemas.openxmlformats.org/officeDocument/2006/relationships" id="257" r:id="Rd080901241664da0"/>
    <p:sldId xmlns:r="http://schemas.openxmlformats.org/officeDocument/2006/relationships" id="258" r:id="R9f2e969ac4864598"/>
    <p:sldId xmlns:r="http://schemas.openxmlformats.org/officeDocument/2006/relationships" id="259" r:id="Re79d832fa35e4b46"/>
    <p:sldId xmlns:r="http://schemas.openxmlformats.org/officeDocument/2006/relationships" id="260" r:id="R4fdfea5df4294f8a"/>
    <p:sldId xmlns:r="http://schemas.openxmlformats.org/officeDocument/2006/relationships" id="261" r:id="R5986f57478594cd4"/>
    <p:sldId xmlns:r="http://schemas.openxmlformats.org/officeDocument/2006/relationships" id="262" r:id="R69f453d7680448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234dee5a404f05" /><Relationship Type="http://schemas.openxmlformats.org/officeDocument/2006/relationships/slide" Target="/ppt/slides/slide1.xml" Id="R4c323525e0c240ab" /><Relationship Type="http://schemas.openxmlformats.org/officeDocument/2006/relationships/slide" Target="/ppt/slides/slide2.xml" Id="Rd080901241664da0" /><Relationship Type="http://schemas.openxmlformats.org/officeDocument/2006/relationships/slide" Target="/ppt/slides/slide3.xml" Id="R9f2e969ac4864598" /><Relationship Type="http://schemas.openxmlformats.org/officeDocument/2006/relationships/slide" Target="/ppt/slides/slide4.xml" Id="Re79d832fa35e4b46" /><Relationship Type="http://schemas.openxmlformats.org/officeDocument/2006/relationships/slide" Target="/ppt/slides/slide5.xml" Id="R4fdfea5df4294f8a" /><Relationship Type="http://schemas.openxmlformats.org/officeDocument/2006/relationships/slide" Target="/ppt/slides/slide6.xml" Id="R5986f57478594cd4" /><Relationship Type="http://schemas.openxmlformats.org/officeDocument/2006/relationships/slide" Target="/ppt/slides/slide7.xml" Id="R69f453d7680448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05324051474b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52c5251924d1e" /><Relationship Type="http://schemas.openxmlformats.org/officeDocument/2006/relationships/theme" Target="/ppt/slideMasters/theme/theme1.xml" Id="R82f8b2919a7142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d52c5251924d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f10b8a9274e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2bf1771024a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d266de5444b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b8615390d48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95d4e75e444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225533e2542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95a2448294f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CAPGUARD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CAPGUARD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−129 350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28 184 513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16 716 496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44 716 496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 HOLDING AB  –  55,3 %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RONDANE FABRIKKER AS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SJØSENTRET KILLINGEN AS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ARMABASITO AS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LUNENCO AS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PENSJONSPLAN AS  –  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post@invento.no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www.invento.no/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990 310 440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