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61a76275e94b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87150b3d2b4209"/>
  </p:sldMasterIdLst>
  <p:sldIdLst>
    <p:sldId xmlns:r="http://schemas.openxmlformats.org/officeDocument/2006/relationships" id="256" r:id="R14889f788ffc4c1e"/>
    <p:sldId xmlns:r="http://schemas.openxmlformats.org/officeDocument/2006/relationships" id="257" r:id="R7bad2c562860414c"/>
    <p:sldId xmlns:r="http://schemas.openxmlformats.org/officeDocument/2006/relationships" id="258" r:id="R698dad4fbd96492a"/>
    <p:sldId xmlns:r="http://schemas.openxmlformats.org/officeDocument/2006/relationships" id="259" r:id="Rb930e9a710914e10"/>
    <p:sldId xmlns:r="http://schemas.openxmlformats.org/officeDocument/2006/relationships" id="260" r:id="Re117ac708deb4e1a"/>
    <p:sldId xmlns:r="http://schemas.openxmlformats.org/officeDocument/2006/relationships" id="261" r:id="R70b9d84552a6496a"/>
    <p:sldId xmlns:r="http://schemas.openxmlformats.org/officeDocument/2006/relationships" id="262" r:id="R479d6363b88b45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7150b3d2b4209" /><Relationship Type="http://schemas.openxmlformats.org/officeDocument/2006/relationships/slide" Target="/ppt/slides/slide1.xml" Id="R14889f788ffc4c1e" /><Relationship Type="http://schemas.openxmlformats.org/officeDocument/2006/relationships/slide" Target="/ppt/slides/slide2.xml" Id="R7bad2c562860414c" /><Relationship Type="http://schemas.openxmlformats.org/officeDocument/2006/relationships/slide" Target="/ppt/slides/slide3.xml" Id="R698dad4fbd96492a" /><Relationship Type="http://schemas.openxmlformats.org/officeDocument/2006/relationships/slide" Target="/ppt/slides/slide4.xml" Id="Rb930e9a710914e10" /><Relationship Type="http://schemas.openxmlformats.org/officeDocument/2006/relationships/slide" Target="/ppt/slides/slide5.xml" Id="Re117ac708deb4e1a" /><Relationship Type="http://schemas.openxmlformats.org/officeDocument/2006/relationships/slide" Target="/ppt/slides/slide6.xml" Id="R70b9d84552a6496a" /><Relationship Type="http://schemas.openxmlformats.org/officeDocument/2006/relationships/slide" Target="/ppt/slides/slide7.xml" Id="R479d6363b88b45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f05948bd54c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ffb03d48d4db8" /><Relationship Type="http://schemas.openxmlformats.org/officeDocument/2006/relationships/theme" Target="/ppt/slideMasters/theme/theme1.xml" Id="Rceaa340c26f147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0ffb03d48d4d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b263186594f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290c46ddf4e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10cc08c054e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14fc37a6a4f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fd93ab39c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a301c08d94d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3f9103f2d4b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152 205 007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169 444 123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EKJORD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990 319 529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