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5b0283b5494d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bd73ae11f64e99"/>
  </p:sldMasterIdLst>
  <p:sldIdLst>
    <p:sldId xmlns:r="http://schemas.openxmlformats.org/officeDocument/2006/relationships" id="256" r:id="Re6aad5e04b0d4c20"/>
    <p:sldId xmlns:r="http://schemas.openxmlformats.org/officeDocument/2006/relationships" id="257" r:id="R662b3e43a2a14332"/>
    <p:sldId xmlns:r="http://schemas.openxmlformats.org/officeDocument/2006/relationships" id="258" r:id="R63a33e0f557044a8"/>
    <p:sldId xmlns:r="http://schemas.openxmlformats.org/officeDocument/2006/relationships" id="259" r:id="R7644b67552e14c74"/>
    <p:sldId xmlns:r="http://schemas.openxmlformats.org/officeDocument/2006/relationships" id="260" r:id="R48a41ed3a72e4e77"/>
    <p:sldId xmlns:r="http://schemas.openxmlformats.org/officeDocument/2006/relationships" id="261" r:id="R7afe676aff1246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d73ae11f64e99" /><Relationship Type="http://schemas.openxmlformats.org/officeDocument/2006/relationships/slide" Target="/ppt/slides/slide1.xml" Id="Re6aad5e04b0d4c20" /><Relationship Type="http://schemas.openxmlformats.org/officeDocument/2006/relationships/slide" Target="/ppt/slides/slide2.xml" Id="R662b3e43a2a14332" /><Relationship Type="http://schemas.openxmlformats.org/officeDocument/2006/relationships/slide" Target="/ppt/slides/slide3.xml" Id="R63a33e0f557044a8" /><Relationship Type="http://schemas.openxmlformats.org/officeDocument/2006/relationships/slide" Target="/ppt/slides/slide4.xml" Id="R7644b67552e14c74" /><Relationship Type="http://schemas.openxmlformats.org/officeDocument/2006/relationships/slide" Target="/ppt/slides/slide5.xml" Id="R48a41ed3a72e4e77" /><Relationship Type="http://schemas.openxmlformats.org/officeDocument/2006/relationships/slide" Target="/ppt/slides/slide6.xml" Id="R7afe676aff1246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066b9558b4a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548a6c9724a82" /><Relationship Type="http://schemas.openxmlformats.org/officeDocument/2006/relationships/theme" Target="/ppt/slideMasters/theme/theme1.xml" Id="R173ccc02d95a45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4548a6c9724a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43b74a9e34e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d55f3b4b042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f9464778c49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efea399ef4b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b7fe9a34b4c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4af46e5a940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EVAS REGNSKAP V/EVA-K. E. BJØRNSTAD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EVAS REGNSKAP V/EVA-K. E. BJØRNSTAD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EVAS REGNSKAP V/EVA-K. E. BJØRNSTAD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EVAS REGNSKAP V/EVA-K. E. BJØRNSTAD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EVAS REGNSKAP V/EVA-K. E. BJØRNSTAD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EVAS REGNSKAP V/EVA-K. E. BJØRNSTAD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743 174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EVAS REGNSKAP V/EVA-K. E. BJØRNSTAD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Kaltdalsveien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9402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eva-kbjo@online.no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990 348 405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EVAS REGNSKAP V/EVA-K. E. BJØRNSTAD</a:t>
            </a:r>
          </a:p>
        </p:txBody>
      </p:sp>
    </p:spTree>
  </p:cSld>
  <p:clrMapOvr>
    <a:masterClrMapping xmlns:a="http://schemas.openxmlformats.org/drawingml/2006/main"/>
  </p:clrMapOvr>
</p:sld>
</file>