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39b3e1598b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14b2b04f54647"/>
  </p:sldMasterIdLst>
  <p:sldIdLst>
    <p:sldId xmlns:r="http://schemas.openxmlformats.org/officeDocument/2006/relationships" id="256" r:id="R178c863e08c945b3"/>
    <p:sldId xmlns:r="http://schemas.openxmlformats.org/officeDocument/2006/relationships" id="257" r:id="R9d9ebf844bf3462f"/>
    <p:sldId xmlns:r="http://schemas.openxmlformats.org/officeDocument/2006/relationships" id="258" r:id="Rd67e73cdb41842df"/>
    <p:sldId xmlns:r="http://schemas.openxmlformats.org/officeDocument/2006/relationships" id="259" r:id="R688b9a1ea01347b9"/>
    <p:sldId xmlns:r="http://schemas.openxmlformats.org/officeDocument/2006/relationships" id="260" r:id="Rb3d0a913fd854b6f"/>
    <p:sldId xmlns:r="http://schemas.openxmlformats.org/officeDocument/2006/relationships" id="261" r:id="Ref134e201c7742ee"/>
    <p:sldId xmlns:r="http://schemas.openxmlformats.org/officeDocument/2006/relationships" id="262" r:id="R6eb88f73a9244e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14b2b04f54647" /><Relationship Type="http://schemas.openxmlformats.org/officeDocument/2006/relationships/slide" Target="/ppt/slides/slide1.xml" Id="R178c863e08c945b3" /><Relationship Type="http://schemas.openxmlformats.org/officeDocument/2006/relationships/slide" Target="/ppt/slides/slide2.xml" Id="R9d9ebf844bf3462f" /><Relationship Type="http://schemas.openxmlformats.org/officeDocument/2006/relationships/slide" Target="/ppt/slides/slide3.xml" Id="Rd67e73cdb41842df" /><Relationship Type="http://schemas.openxmlformats.org/officeDocument/2006/relationships/slide" Target="/ppt/slides/slide4.xml" Id="R688b9a1ea01347b9" /><Relationship Type="http://schemas.openxmlformats.org/officeDocument/2006/relationships/slide" Target="/ppt/slides/slide5.xml" Id="Rb3d0a913fd854b6f" /><Relationship Type="http://schemas.openxmlformats.org/officeDocument/2006/relationships/slide" Target="/ppt/slides/slide6.xml" Id="Ref134e201c7742ee" /><Relationship Type="http://schemas.openxmlformats.org/officeDocument/2006/relationships/slide" Target="/ppt/slides/slide7.xml" Id="R6eb88f73a9244e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d3bec2587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d663eec349fb" /><Relationship Type="http://schemas.openxmlformats.org/officeDocument/2006/relationships/theme" Target="/ppt/slideMasters/theme/theme1.xml" Id="R7247de429e95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4d663eec349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0811112444b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cd7ea2602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f332bbafd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6d6b2f4f8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dd411dcf8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e67bbeb024c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d5ff12f94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EIRA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EIRA REVISJON &amp; RÅDGIVNING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41 013 170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4 873 140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3 986 760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13 161 728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WESSEL EIDE  –  53,9 %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GAKO HOLDCO AS  –  35,9 %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SMITH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WESSEL EIDE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GREGER KJÆRLAND OLSEN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Rosenkrantz'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91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990 422 052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EIRA REVISJON &amp; RÅDGIVNING AS</a:t>
            </a:r>
          </a:p>
        </p:txBody>
      </p:sp>
    </p:spTree>
  </p:cSld>
  <p:clrMapOvr>
    <a:masterClrMapping xmlns:a="http://schemas.openxmlformats.org/drawingml/2006/main"/>
  </p:clrMapOvr>
</p:sld>
</file>