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e045a178ee4e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4728adeb4f4349"/>
  </p:sldMasterIdLst>
  <p:sldIdLst>
    <p:sldId xmlns:r="http://schemas.openxmlformats.org/officeDocument/2006/relationships" id="256" r:id="R70dbc3da5ef94e44"/>
    <p:sldId xmlns:r="http://schemas.openxmlformats.org/officeDocument/2006/relationships" id="257" r:id="Ra76138417d8e47ea"/>
    <p:sldId xmlns:r="http://schemas.openxmlformats.org/officeDocument/2006/relationships" id="258" r:id="Rf85e658d31874618"/>
    <p:sldId xmlns:r="http://schemas.openxmlformats.org/officeDocument/2006/relationships" id="259" r:id="R86936ab6666f4c8f"/>
    <p:sldId xmlns:r="http://schemas.openxmlformats.org/officeDocument/2006/relationships" id="260" r:id="R4273900b2cea45d3"/>
    <p:sldId xmlns:r="http://schemas.openxmlformats.org/officeDocument/2006/relationships" id="261" r:id="R6591eed14c894194"/>
    <p:sldId xmlns:r="http://schemas.openxmlformats.org/officeDocument/2006/relationships" id="262" r:id="Rb2374ccad62d46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4728adeb4f4349" /><Relationship Type="http://schemas.openxmlformats.org/officeDocument/2006/relationships/slide" Target="/ppt/slides/slide1.xml" Id="R70dbc3da5ef94e44" /><Relationship Type="http://schemas.openxmlformats.org/officeDocument/2006/relationships/slide" Target="/ppt/slides/slide2.xml" Id="Ra76138417d8e47ea" /><Relationship Type="http://schemas.openxmlformats.org/officeDocument/2006/relationships/slide" Target="/ppt/slides/slide3.xml" Id="Rf85e658d31874618" /><Relationship Type="http://schemas.openxmlformats.org/officeDocument/2006/relationships/slide" Target="/ppt/slides/slide4.xml" Id="R86936ab6666f4c8f" /><Relationship Type="http://schemas.openxmlformats.org/officeDocument/2006/relationships/slide" Target="/ppt/slides/slide5.xml" Id="R4273900b2cea45d3" /><Relationship Type="http://schemas.openxmlformats.org/officeDocument/2006/relationships/slide" Target="/ppt/slides/slide6.xml" Id="R6591eed14c894194" /><Relationship Type="http://schemas.openxmlformats.org/officeDocument/2006/relationships/slide" Target="/ppt/slides/slide7.xml" Id="Rb2374ccad62d46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4e027080a54d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b21f314844108" /><Relationship Type="http://schemas.openxmlformats.org/officeDocument/2006/relationships/theme" Target="/ppt/slideMasters/theme/theme1.xml" Id="Rb39dec14326945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9b21f3148441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63a26a9ba48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1789490b646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f8f8cd4cab48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32ea5729145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406fa60384c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32f3828be41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92320147964d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PVO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PVO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PVO INVEST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PVO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PVO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PVO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2 351 455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2 334 965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2 424 751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20 495 638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20 537 880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PVO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PVO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Maries vei 25C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990 422 990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PVO INVEST AS</a:t>
            </a:r>
          </a:p>
        </p:txBody>
      </p:sp>
    </p:spTree>
  </p:cSld>
  <p:clrMapOvr>
    <a:masterClrMapping xmlns:a="http://schemas.openxmlformats.org/drawingml/2006/main"/>
  </p:clrMapOvr>
</p:sld>
</file>