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50756fec4047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39ec8252d84af5"/>
  </p:sldMasterIdLst>
  <p:sldIdLst>
    <p:sldId xmlns:r="http://schemas.openxmlformats.org/officeDocument/2006/relationships" id="256" r:id="Rd45d441b90024ac5"/>
    <p:sldId xmlns:r="http://schemas.openxmlformats.org/officeDocument/2006/relationships" id="257" r:id="Rfc09677fbf754315"/>
    <p:sldId xmlns:r="http://schemas.openxmlformats.org/officeDocument/2006/relationships" id="258" r:id="Rcf1a27bbd5ed450f"/>
    <p:sldId xmlns:r="http://schemas.openxmlformats.org/officeDocument/2006/relationships" id="259" r:id="R364019d4b4004580"/>
    <p:sldId xmlns:r="http://schemas.openxmlformats.org/officeDocument/2006/relationships" id="260" r:id="Re0d9c4fb723049f2"/>
    <p:sldId xmlns:r="http://schemas.openxmlformats.org/officeDocument/2006/relationships" id="261" r:id="Rdb7c120e4d15423e"/>
    <p:sldId xmlns:r="http://schemas.openxmlformats.org/officeDocument/2006/relationships" id="262" r:id="R32a8a1abf21944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9ec8252d84af5" /><Relationship Type="http://schemas.openxmlformats.org/officeDocument/2006/relationships/slide" Target="/ppt/slides/slide1.xml" Id="Rd45d441b90024ac5" /><Relationship Type="http://schemas.openxmlformats.org/officeDocument/2006/relationships/slide" Target="/ppt/slides/slide2.xml" Id="Rfc09677fbf754315" /><Relationship Type="http://schemas.openxmlformats.org/officeDocument/2006/relationships/slide" Target="/ppt/slides/slide3.xml" Id="Rcf1a27bbd5ed450f" /><Relationship Type="http://schemas.openxmlformats.org/officeDocument/2006/relationships/slide" Target="/ppt/slides/slide4.xml" Id="R364019d4b4004580" /><Relationship Type="http://schemas.openxmlformats.org/officeDocument/2006/relationships/slide" Target="/ppt/slides/slide5.xml" Id="Re0d9c4fb723049f2" /><Relationship Type="http://schemas.openxmlformats.org/officeDocument/2006/relationships/slide" Target="/ppt/slides/slide6.xml" Id="Rdb7c120e4d15423e" /><Relationship Type="http://schemas.openxmlformats.org/officeDocument/2006/relationships/slide" Target="/ppt/slides/slide7.xml" Id="R32a8a1abf21944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d054a0479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d8589692647ee" /><Relationship Type="http://schemas.openxmlformats.org/officeDocument/2006/relationships/theme" Target="/ppt/slideMasters/theme/theme1.xml" Id="R39520c05e2f344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cd8589692647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c5d7737ee4b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88e6798bb47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7847247ae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fe2e3eafc4a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bef002db44d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4f3f0323642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77d637e0643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E.K.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E.K.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33 375 566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4 107 449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12 987 136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ROBON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E.K. REVISJON AS</a:t>
            </a:r>
          </a:p>
        </p:txBody>
      </p:sp>
    </p:spTree>
  </p:cSld>
  <p:clrMapOvr>
    <a:masterClrMapping xmlns:a="http://schemas.openxmlformats.org/drawingml/2006/main"/>
  </p:clrMapOvr>
</p:sld>
</file>