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85d887356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3de5e52924c0d"/>
  </p:sldMasterIdLst>
  <p:sldIdLst>
    <p:sldId xmlns:r="http://schemas.openxmlformats.org/officeDocument/2006/relationships" id="256" r:id="R551050569506428a"/>
    <p:sldId xmlns:r="http://schemas.openxmlformats.org/officeDocument/2006/relationships" id="257" r:id="R6d22d6ed87e34d4d"/>
    <p:sldId xmlns:r="http://schemas.openxmlformats.org/officeDocument/2006/relationships" id="258" r:id="Rf8235cf798654d9e"/>
    <p:sldId xmlns:r="http://schemas.openxmlformats.org/officeDocument/2006/relationships" id="259" r:id="R84278151aab34433"/>
    <p:sldId xmlns:r="http://schemas.openxmlformats.org/officeDocument/2006/relationships" id="260" r:id="R51c5937ce4664589"/>
    <p:sldId xmlns:r="http://schemas.openxmlformats.org/officeDocument/2006/relationships" id="261" r:id="R2922df97489b4a8f"/>
    <p:sldId xmlns:r="http://schemas.openxmlformats.org/officeDocument/2006/relationships" id="262" r:id="R53d49ce2a8b2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3de5e52924c0d" /><Relationship Type="http://schemas.openxmlformats.org/officeDocument/2006/relationships/slide" Target="/ppt/slides/slide1.xml" Id="R551050569506428a" /><Relationship Type="http://schemas.openxmlformats.org/officeDocument/2006/relationships/slide" Target="/ppt/slides/slide2.xml" Id="R6d22d6ed87e34d4d" /><Relationship Type="http://schemas.openxmlformats.org/officeDocument/2006/relationships/slide" Target="/ppt/slides/slide3.xml" Id="Rf8235cf798654d9e" /><Relationship Type="http://schemas.openxmlformats.org/officeDocument/2006/relationships/slide" Target="/ppt/slides/slide4.xml" Id="R84278151aab34433" /><Relationship Type="http://schemas.openxmlformats.org/officeDocument/2006/relationships/slide" Target="/ppt/slides/slide5.xml" Id="R51c5937ce4664589" /><Relationship Type="http://schemas.openxmlformats.org/officeDocument/2006/relationships/slide" Target="/ppt/slides/slide6.xml" Id="R2922df97489b4a8f" /><Relationship Type="http://schemas.openxmlformats.org/officeDocument/2006/relationships/slide" Target="/ppt/slides/slide7.xml" Id="R53d49ce2a8b2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6638ba0c2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3ba13ee8b4f04" /><Relationship Type="http://schemas.openxmlformats.org/officeDocument/2006/relationships/theme" Target="/ppt/slideMasters/theme/theme1.xml" Id="R91677eb15e5c47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43ba13ee8b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a7b5fbf7b44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206b90028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d1908451b4c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999a08af7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8d41dc11e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c013fd343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93a6e8057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16 037 050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191 102 719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1 425 117 235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1 556 728 325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KAPITAL AS  –  52,3 %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EFTF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990 459 339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EFTF AS</a:t>
            </a:r>
          </a:p>
        </p:txBody>
      </p:sp>
    </p:spTree>
  </p:cSld>
  <p:clrMapOvr>
    <a:masterClrMapping xmlns:a="http://schemas.openxmlformats.org/drawingml/2006/main"/>
  </p:clrMapOvr>
</p:sld>
</file>