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4a47e1aa9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961a593774ba1"/>
  </p:sldMasterIdLst>
  <p:sldIdLst>
    <p:sldId xmlns:r="http://schemas.openxmlformats.org/officeDocument/2006/relationships" id="256" r:id="Rcdb273cdb5864f91"/>
    <p:sldId xmlns:r="http://schemas.openxmlformats.org/officeDocument/2006/relationships" id="257" r:id="R9c53ed12cab54384"/>
    <p:sldId xmlns:r="http://schemas.openxmlformats.org/officeDocument/2006/relationships" id="258" r:id="R6eb193b77e0d41a9"/>
    <p:sldId xmlns:r="http://schemas.openxmlformats.org/officeDocument/2006/relationships" id="259" r:id="Ra5acc925362a47ba"/>
    <p:sldId xmlns:r="http://schemas.openxmlformats.org/officeDocument/2006/relationships" id="260" r:id="Rd969c0b2d2d0400c"/>
    <p:sldId xmlns:r="http://schemas.openxmlformats.org/officeDocument/2006/relationships" id="261" r:id="R91a5a3d8f45347c7"/>
    <p:sldId xmlns:r="http://schemas.openxmlformats.org/officeDocument/2006/relationships" id="262" r:id="R66633fe28231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961a593774ba1" /><Relationship Type="http://schemas.openxmlformats.org/officeDocument/2006/relationships/slide" Target="/ppt/slides/slide1.xml" Id="Rcdb273cdb5864f91" /><Relationship Type="http://schemas.openxmlformats.org/officeDocument/2006/relationships/slide" Target="/ppt/slides/slide2.xml" Id="R9c53ed12cab54384" /><Relationship Type="http://schemas.openxmlformats.org/officeDocument/2006/relationships/slide" Target="/ppt/slides/slide3.xml" Id="R6eb193b77e0d41a9" /><Relationship Type="http://schemas.openxmlformats.org/officeDocument/2006/relationships/slide" Target="/ppt/slides/slide4.xml" Id="Ra5acc925362a47ba" /><Relationship Type="http://schemas.openxmlformats.org/officeDocument/2006/relationships/slide" Target="/ppt/slides/slide5.xml" Id="Rd969c0b2d2d0400c" /><Relationship Type="http://schemas.openxmlformats.org/officeDocument/2006/relationships/slide" Target="/ppt/slides/slide6.xml" Id="R91a5a3d8f45347c7" /><Relationship Type="http://schemas.openxmlformats.org/officeDocument/2006/relationships/slide" Target="/ppt/slides/slide7.xml" Id="R66633fe28231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f54147cbb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80ee1c5f42ce" /><Relationship Type="http://schemas.openxmlformats.org/officeDocument/2006/relationships/theme" Target="/ppt/slideMasters/theme/theme1.xml" Id="Rfc1e9dc900c2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9f80ee1c5f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7656e6ad4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8a835a280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06e281de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1319cb79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f02517dfb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d3ccddd4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13843481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83 608 870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645 344 970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4 213 032 944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5 167 501 058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