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60cfe11e5041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8a57a032c94067"/>
  </p:sldMasterIdLst>
  <p:sldIdLst>
    <p:sldId xmlns:r="http://schemas.openxmlformats.org/officeDocument/2006/relationships" id="256" r:id="Rb4f9489370c746b1"/>
    <p:sldId xmlns:r="http://schemas.openxmlformats.org/officeDocument/2006/relationships" id="257" r:id="Rd1a8db8d7b0b4d90"/>
    <p:sldId xmlns:r="http://schemas.openxmlformats.org/officeDocument/2006/relationships" id="258" r:id="R0f00cce50b9842c2"/>
    <p:sldId xmlns:r="http://schemas.openxmlformats.org/officeDocument/2006/relationships" id="259" r:id="R148e584a8c8d4217"/>
    <p:sldId xmlns:r="http://schemas.openxmlformats.org/officeDocument/2006/relationships" id="260" r:id="Ra2e52a3057014e38"/>
    <p:sldId xmlns:r="http://schemas.openxmlformats.org/officeDocument/2006/relationships" id="261" r:id="R90488d8729094dd7"/>
    <p:sldId xmlns:r="http://schemas.openxmlformats.org/officeDocument/2006/relationships" id="262" r:id="Raba8dddc67f94e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8a57a032c94067" /><Relationship Type="http://schemas.openxmlformats.org/officeDocument/2006/relationships/slide" Target="/ppt/slides/slide1.xml" Id="Rb4f9489370c746b1" /><Relationship Type="http://schemas.openxmlformats.org/officeDocument/2006/relationships/slide" Target="/ppt/slides/slide2.xml" Id="Rd1a8db8d7b0b4d90" /><Relationship Type="http://schemas.openxmlformats.org/officeDocument/2006/relationships/slide" Target="/ppt/slides/slide3.xml" Id="R0f00cce50b9842c2" /><Relationship Type="http://schemas.openxmlformats.org/officeDocument/2006/relationships/slide" Target="/ppt/slides/slide4.xml" Id="R148e584a8c8d4217" /><Relationship Type="http://schemas.openxmlformats.org/officeDocument/2006/relationships/slide" Target="/ppt/slides/slide5.xml" Id="Ra2e52a3057014e38" /><Relationship Type="http://schemas.openxmlformats.org/officeDocument/2006/relationships/slide" Target="/ppt/slides/slide6.xml" Id="R90488d8729094dd7" /><Relationship Type="http://schemas.openxmlformats.org/officeDocument/2006/relationships/slide" Target="/ppt/slides/slide7.xml" Id="Raba8dddc67f94e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62e0b9b23048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732b180724ba5" /><Relationship Type="http://schemas.openxmlformats.org/officeDocument/2006/relationships/theme" Target="/ppt/slideMasters/theme/theme1.xml" Id="R56a08392d6e24f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5732b180724b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efe61258842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c7221a4334b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ef728a01a49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2705bcc9c48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ede20b6c148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db9dc34f242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4b2e2fdc647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BREKKEVEIEN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BREKKEVEIEN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BREKKEVEIEN INVEST AS ble etablert [år] og holder til i Kvernaland.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BREKKEVEIEN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BREKKEVEIEN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BREKKEVEIEN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1 040 460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BREKKEVEIEN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FOSS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BREKKEVEIEN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Brekkevegen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4355 Kvernaland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990 469 571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BREKKEVEIEN INVEST AS</a:t>
            </a:r>
          </a:p>
        </p:txBody>
      </p:sp>
    </p:spTree>
  </p:cSld>
  <p:clrMapOvr>
    <a:masterClrMapping xmlns:a="http://schemas.openxmlformats.org/drawingml/2006/main"/>
  </p:clrMapOvr>
</p:sld>
</file>