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53abf8d834b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7e8391f8974901"/>
  </p:sldMasterIdLst>
  <p:sldIdLst>
    <p:sldId xmlns:r="http://schemas.openxmlformats.org/officeDocument/2006/relationships" id="256" r:id="Rc44afe458bb44ad7"/>
    <p:sldId xmlns:r="http://schemas.openxmlformats.org/officeDocument/2006/relationships" id="257" r:id="R0371a691f9764f24"/>
    <p:sldId xmlns:r="http://schemas.openxmlformats.org/officeDocument/2006/relationships" id="258" r:id="R11a30d751242435a"/>
    <p:sldId xmlns:r="http://schemas.openxmlformats.org/officeDocument/2006/relationships" id="259" r:id="Rcaecd383a5bc4db2"/>
    <p:sldId xmlns:r="http://schemas.openxmlformats.org/officeDocument/2006/relationships" id="260" r:id="R54db976d85104a7e"/>
    <p:sldId xmlns:r="http://schemas.openxmlformats.org/officeDocument/2006/relationships" id="261" r:id="R6700e67c412c4d98"/>
    <p:sldId xmlns:r="http://schemas.openxmlformats.org/officeDocument/2006/relationships" id="262" r:id="R04ad8f16dbb840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e8391f8974901" /><Relationship Type="http://schemas.openxmlformats.org/officeDocument/2006/relationships/slide" Target="/ppt/slides/slide1.xml" Id="Rc44afe458bb44ad7" /><Relationship Type="http://schemas.openxmlformats.org/officeDocument/2006/relationships/slide" Target="/ppt/slides/slide2.xml" Id="R0371a691f9764f24" /><Relationship Type="http://schemas.openxmlformats.org/officeDocument/2006/relationships/slide" Target="/ppt/slides/slide3.xml" Id="R11a30d751242435a" /><Relationship Type="http://schemas.openxmlformats.org/officeDocument/2006/relationships/slide" Target="/ppt/slides/slide4.xml" Id="Rcaecd383a5bc4db2" /><Relationship Type="http://schemas.openxmlformats.org/officeDocument/2006/relationships/slide" Target="/ppt/slides/slide5.xml" Id="R54db976d85104a7e" /><Relationship Type="http://schemas.openxmlformats.org/officeDocument/2006/relationships/slide" Target="/ppt/slides/slide6.xml" Id="R6700e67c412c4d98" /><Relationship Type="http://schemas.openxmlformats.org/officeDocument/2006/relationships/slide" Target="/ppt/slides/slide7.xml" Id="R04ad8f16dbb840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476e8b1b1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f9eed603b443f" /><Relationship Type="http://schemas.openxmlformats.org/officeDocument/2006/relationships/theme" Target="/ppt/slideMasters/theme/theme1.xml" Id="Rb8894c9bc2f2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df9eed603b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bde254d9b4e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054317dbf45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128411aec4d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f86b741eb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47652b5b140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13706c87844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8733c9d5e41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HALFDAN NITTER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NITTER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8 074 733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1 784 072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1 616 846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3 119 496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BRUTUS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www.nitter.as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990 474 729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