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0392ee497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19a346f3874b3f"/>
  </p:sldMasterIdLst>
  <p:sldIdLst>
    <p:sldId xmlns:r="http://schemas.openxmlformats.org/officeDocument/2006/relationships" id="256" r:id="R6f2ccb4f27984d42"/>
    <p:sldId xmlns:r="http://schemas.openxmlformats.org/officeDocument/2006/relationships" id="257" r:id="Rcde43b40c21a4212"/>
    <p:sldId xmlns:r="http://schemas.openxmlformats.org/officeDocument/2006/relationships" id="258" r:id="Rbbda769bc4a8403d"/>
    <p:sldId xmlns:r="http://schemas.openxmlformats.org/officeDocument/2006/relationships" id="259" r:id="Raa08aed28b004d8c"/>
    <p:sldId xmlns:r="http://schemas.openxmlformats.org/officeDocument/2006/relationships" id="260" r:id="R6adb8cf7929d4598"/>
    <p:sldId xmlns:r="http://schemas.openxmlformats.org/officeDocument/2006/relationships" id="261" r:id="Rc675cc935de24fa9"/>
    <p:sldId xmlns:r="http://schemas.openxmlformats.org/officeDocument/2006/relationships" id="262" r:id="R2661c4341ca5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9a346f3874b3f" /><Relationship Type="http://schemas.openxmlformats.org/officeDocument/2006/relationships/slide" Target="/ppt/slides/slide1.xml" Id="R6f2ccb4f27984d42" /><Relationship Type="http://schemas.openxmlformats.org/officeDocument/2006/relationships/slide" Target="/ppt/slides/slide2.xml" Id="Rcde43b40c21a4212" /><Relationship Type="http://schemas.openxmlformats.org/officeDocument/2006/relationships/slide" Target="/ppt/slides/slide3.xml" Id="Rbbda769bc4a8403d" /><Relationship Type="http://schemas.openxmlformats.org/officeDocument/2006/relationships/slide" Target="/ppt/slides/slide4.xml" Id="Raa08aed28b004d8c" /><Relationship Type="http://schemas.openxmlformats.org/officeDocument/2006/relationships/slide" Target="/ppt/slides/slide5.xml" Id="R6adb8cf7929d4598" /><Relationship Type="http://schemas.openxmlformats.org/officeDocument/2006/relationships/slide" Target="/ppt/slides/slide6.xml" Id="Rc675cc935de24fa9" /><Relationship Type="http://schemas.openxmlformats.org/officeDocument/2006/relationships/slide" Target="/ppt/slides/slide7.xml" Id="R2661c4341ca5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c417b4092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dbc7be5b48d1" /><Relationship Type="http://schemas.openxmlformats.org/officeDocument/2006/relationships/theme" Target="/ppt/slideMasters/theme/theme1.xml" Id="R8e50c28785df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8dbc7be5b48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32a63691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c95776f21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bf18f6df34e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3803ca880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b4607a63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eb9dce91b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d7fd68ab7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LUND HOLDING AS ble etablert [år] og holder til i Biri.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ODDRUN BORGAN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Honnevegen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2836 Biri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LUND HOLDING AS</a:t>
            </a:r>
          </a:p>
        </p:txBody>
      </p:sp>
    </p:spTree>
  </p:cSld>
  <p:clrMapOvr>
    <a:masterClrMapping xmlns:a="http://schemas.openxmlformats.org/drawingml/2006/main"/>
  </p:clrMapOvr>
</p:sld>
</file>