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2517d7936e4f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507fccde314808"/>
  </p:sldMasterIdLst>
  <p:sldIdLst>
    <p:sldId xmlns:r="http://schemas.openxmlformats.org/officeDocument/2006/relationships" id="256" r:id="R906c12649b8d4259"/>
    <p:sldId xmlns:r="http://schemas.openxmlformats.org/officeDocument/2006/relationships" id="257" r:id="R5de16aee4de54c31"/>
    <p:sldId xmlns:r="http://schemas.openxmlformats.org/officeDocument/2006/relationships" id="258" r:id="Raba015d1570f4095"/>
    <p:sldId xmlns:r="http://schemas.openxmlformats.org/officeDocument/2006/relationships" id="259" r:id="Rb966064ddfa64280"/>
    <p:sldId xmlns:r="http://schemas.openxmlformats.org/officeDocument/2006/relationships" id="260" r:id="Rc26d3ba25fad4140"/>
    <p:sldId xmlns:r="http://schemas.openxmlformats.org/officeDocument/2006/relationships" id="261" r:id="R7e8bfd287af54959"/>
    <p:sldId xmlns:r="http://schemas.openxmlformats.org/officeDocument/2006/relationships" id="262" r:id="R22e175b7b250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07fccde314808" /><Relationship Type="http://schemas.openxmlformats.org/officeDocument/2006/relationships/slide" Target="/ppt/slides/slide1.xml" Id="R906c12649b8d4259" /><Relationship Type="http://schemas.openxmlformats.org/officeDocument/2006/relationships/slide" Target="/ppt/slides/slide2.xml" Id="R5de16aee4de54c31" /><Relationship Type="http://schemas.openxmlformats.org/officeDocument/2006/relationships/slide" Target="/ppt/slides/slide3.xml" Id="Raba015d1570f4095" /><Relationship Type="http://schemas.openxmlformats.org/officeDocument/2006/relationships/slide" Target="/ppt/slides/slide4.xml" Id="Rb966064ddfa64280" /><Relationship Type="http://schemas.openxmlformats.org/officeDocument/2006/relationships/slide" Target="/ppt/slides/slide5.xml" Id="Rc26d3ba25fad4140" /><Relationship Type="http://schemas.openxmlformats.org/officeDocument/2006/relationships/slide" Target="/ppt/slides/slide6.xml" Id="R7e8bfd287af54959" /><Relationship Type="http://schemas.openxmlformats.org/officeDocument/2006/relationships/slide" Target="/ppt/slides/slide7.xml" Id="R22e175b7b250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fda4aae224b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dd66b7bfa4193" /><Relationship Type="http://schemas.openxmlformats.org/officeDocument/2006/relationships/theme" Target="/ppt/slideMasters/theme/theme1.xml" Id="Rf4156b091203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3dd66b7bfa41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08c7eaedb4f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38e7b2dbf40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3fc6ad2c2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b180365be41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bacc727b646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8e6132b7c4a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792f9cfbd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ANAX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MARKENG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2817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74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