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1047b54a7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2a97fb30243c9"/>
  </p:sldMasterIdLst>
  <p:sldIdLst>
    <p:sldId xmlns:r="http://schemas.openxmlformats.org/officeDocument/2006/relationships" id="256" r:id="Rd398b8d3201a43a9"/>
    <p:sldId xmlns:r="http://schemas.openxmlformats.org/officeDocument/2006/relationships" id="257" r:id="R9f99781e554f4df6"/>
    <p:sldId xmlns:r="http://schemas.openxmlformats.org/officeDocument/2006/relationships" id="258" r:id="R1251e95bcfcd4163"/>
    <p:sldId xmlns:r="http://schemas.openxmlformats.org/officeDocument/2006/relationships" id="259" r:id="Re84eedca36334ecb"/>
    <p:sldId xmlns:r="http://schemas.openxmlformats.org/officeDocument/2006/relationships" id="260" r:id="Rf51aae2994474e97"/>
    <p:sldId xmlns:r="http://schemas.openxmlformats.org/officeDocument/2006/relationships" id="261" r:id="R014e00b1c5f64327"/>
    <p:sldId xmlns:r="http://schemas.openxmlformats.org/officeDocument/2006/relationships" id="262" r:id="R56578fb4700a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2a97fb30243c9" /><Relationship Type="http://schemas.openxmlformats.org/officeDocument/2006/relationships/slide" Target="/ppt/slides/slide1.xml" Id="Rd398b8d3201a43a9" /><Relationship Type="http://schemas.openxmlformats.org/officeDocument/2006/relationships/slide" Target="/ppt/slides/slide2.xml" Id="R9f99781e554f4df6" /><Relationship Type="http://schemas.openxmlformats.org/officeDocument/2006/relationships/slide" Target="/ppt/slides/slide3.xml" Id="R1251e95bcfcd4163" /><Relationship Type="http://schemas.openxmlformats.org/officeDocument/2006/relationships/slide" Target="/ppt/slides/slide4.xml" Id="Re84eedca36334ecb" /><Relationship Type="http://schemas.openxmlformats.org/officeDocument/2006/relationships/slide" Target="/ppt/slides/slide5.xml" Id="Rf51aae2994474e97" /><Relationship Type="http://schemas.openxmlformats.org/officeDocument/2006/relationships/slide" Target="/ppt/slides/slide6.xml" Id="R014e00b1c5f64327" /><Relationship Type="http://schemas.openxmlformats.org/officeDocument/2006/relationships/slide" Target="/ppt/slides/slide7.xml" Id="R56578fb4700a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d4076c95c47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4385e82264805" /><Relationship Type="http://schemas.openxmlformats.org/officeDocument/2006/relationships/theme" Target="/ppt/slideMasters/theme/theme1.xml" Id="R0d4b6afad1f1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44385e8226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d25493c8e40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a49800738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9bc76b3a7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3464c0a03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80c6ad9af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2afa32458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0363d4a9b4e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 HOLDING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 HOLDING HOV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keingva@online.no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990 479 895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