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28da3c510848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0f31f11faa45ee"/>
  </p:sldMasterIdLst>
  <p:sldIdLst>
    <p:sldId xmlns:r="http://schemas.openxmlformats.org/officeDocument/2006/relationships" id="256" r:id="R30e7c4eaf6394d39"/>
    <p:sldId xmlns:r="http://schemas.openxmlformats.org/officeDocument/2006/relationships" id="257" r:id="Rcb329f2b5c3b428e"/>
    <p:sldId xmlns:r="http://schemas.openxmlformats.org/officeDocument/2006/relationships" id="258" r:id="Raf5710ff44184ae1"/>
    <p:sldId xmlns:r="http://schemas.openxmlformats.org/officeDocument/2006/relationships" id="259" r:id="R1f862b1a730b4d0a"/>
    <p:sldId xmlns:r="http://schemas.openxmlformats.org/officeDocument/2006/relationships" id="260" r:id="R625e752e17e14633"/>
    <p:sldId xmlns:r="http://schemas.openxmlformats.org/officeDocument/2006/relationships" id="261" r:id="R4224c64a906140c8"/>
    <p:sldId xmlns:r="http://schemas.openxmlformats.org/officeDocument/2006/relationships" id="262" r:id="R31530554cb4742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0f31f11faa45ee" /><Relationship Type="http://schemas.openxmlformats.org/officeDocument/2006/relationships/slide" Target="/ppt/slides/slide1.xml" Id="R30e7c4eaf6394d39" /><Relationship Type="http://schemas.openxmlformats.org/officeDocument/2006/relationships/slide" Target="/ppt/slides/slide2.xml" Id="Rcb329f2b5c3b428e" /><Relationship Type="http://schemas.openxmlformats.org/officeDocument/2006/relationships/slide" Target="/ppt/slides/slide3.xml" Id="Raf5710ff44184ae1" /><Relationship Type="http://schemas.openxmlformats.org/officeDocument/2006/relationships/slide" Target="/ppt/slides/slide4.xml" Id="R1f862b1a730b4d0a" /><Relationship Type="http://schemas.openxmlformats.org/officeDocument/2006/relationships/slide" Target="/ppt/slides/slide5.xml" Id="R625e752e17e14633" /><Relationship Type="http://schemas.openxmlformats.org/officeDocument/2006/relationships/slide" Target="/ppt/slides/slide6.xml" Id="R4224c64a906140c8" /><Relationship Type="http://schemas.openxmlformats.org/officeDocument/2006/relationships/slide" Target="/ppt/slides/slide7.xml" Id="R31530554cb4742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9b19a361194b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e407ebe8554674" /><Relationship Type="http://schemas.openxmlformats.org/officeDocument/2006/relationships/theme" Target="/ppt/slideMasters/theme/theme1.xml" Id="Rd3aabb955d344b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e407ebe85546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c417daddf849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2a70e31f2e4e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fcc70fc24845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03a175922646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67e13c5a1249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e3e45626bf4f5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249efeeea44e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ABRA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ABRA INVEST AS ble etablert [år] og holder til i Hagan.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−16 441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1 985 735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8 245 375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9 438 054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PER-HENRIK RUUD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1481 Hagan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84 26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990 480 966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 INVEST AS</a:t>
            </a:r>
          </a:p>
        </p:txBody>
      </p:sp>
    </p:spTree>
  </p:cSld>
  <p:clrMapOvr>
    <a:masterClrMapping xmlns:a="http://schemas.openxmlformats.org/drawingml/2006/main"/>
  </p:clrMapOvr>
</p:sld>
</file>