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40353767124f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08cb48d3ef4418"/>
  </p:sldMasterIdLst>
  <p:sldIdLst>
    <p:sldId xmlns:r="http://schemas.openxmlformats.org/officeDocument/2006/relationships" id="256" r:id="R60853a9ede2f4d40"/>
    <p:sldId xmlns:r="http://schemas.openxmlformats.org/officeDocument/2006/relationships" id="257" r:id="Rd9bc53496d6a4a73"/>
    <p:sldId xmlns:r="http://schemas.openxmlformats.org/officeDocument/2006/relationships" id="258" r:id="R3d38036f616146d5"/>
    <p:sldId xmlns:r="http://schemas.openxmlformats.org/officeDocument/2006/relationships" id="259" r:id="Re46fcf06c94d4102"/>
    <p:sldId xmlns:r="http://schemas.openxmlformats.org/officeDocument/2006/relationships" id="260" r:id="R20258bc72b17405e"/>
    <p:sldId xmlns:r="http://schemas.openxmlformats.org/officeDocument/2006/relationships" id="261" r:id="R9d1f7ea47cb7486b"/>
    <p:sldId xmlns:r="http://schemas.openxmlformats.org/officeDocument/2006/relationships" id="262" r:id="R8ee2dd99a3c842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08cb48d3ef4418" /><Relationship Type="http://schemas.openxmlformats.org/officeDocument/2006/relationships/slide" Target="/ppt/slides/slide1.xml" Id="R60853a9ede2f4d40" /><Relationship Type="http://schemas.openxmlformats.org/officeDocument/2006/relationships/slide" Target="/ppt/slides/slide2.xml" Id="Rd9bc53496d6a4a73" /><Relationship Type="http://schemas.openxmlformats.org/officeDocument/2006/relationships/slide" Target="/ppt/slides/slide3.xml" Id="R3d38036f616146d5" /><Relationship Type="http://schemas.openxmlformats.org/officeDocument/2006/relationships/slide" Target="/ppt/slides/slide4.xml" Id="Re46fcf06c94d4102" /><Relationship Type="http://schemas.openxmlformats.org/officeDocument/2006/relationships/slide" Target="/ppt/slides/slide5.xml" Id="R20258bc72b17405e" /><Relationship Type="http://schemas.openxmlformats.org/officeDocument/2006/relationships/slide" Target="/ppt/slides/slide6.xml" Id="R9d1f7ea47cb7486b" /><Relationship Type="http://schemas.openxmlformats.org/officeDocument/2006/relationships/slide" Target="/ppt/slides/slide7.xml" Id="R8ee2dd99a3c842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87abf9cac94c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0b580ca924f12" /><Relationship Type="http://schemas.openxmlformats.org/officeDocument/2006/relationships/theme" Target="/ppt/slideMasters/theme/theme1.xml" Id="Redcb71eff9954e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90b580ca924f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7bfde963a45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e16ce3b7149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6aac2043d42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853f413b643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cb5b7696d4f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0e6dbaf8746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51bf3735440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DEKON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DEKON REGNSKAP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25 115 260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1 741 252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1 368 075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881 301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6 993 123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DEKON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Solbråveien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44 04 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firmapost@dekon.no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www.dekon.no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990 535 019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DEKON REGNSKAP AS</a:t>
            </a:r>
          </a:p>
        </p:txBody>
      </p:sp>
    </p:spTree>
  </p:cSld>
  <p:clrMapOvr>
    <a:masterClrMapping xmlns:a="http://schemas.openxmlformats.org/drawingml/2006/main"/>
  </p:clrMapOvr>
</p:sld>
</file>