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0c7a2cffe943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0e129073a34d9b"/>
  </p:sldMasterIdLst>
  <p:sldIdLst>
    <p:sldId xmlns:r="http://schemas.openxmlformats.org/officeDocument/2006/relationships" id="256" r:id="Ra8c44f129eb84474"/>
    <p:sldId xmlns:r="http://schemas.openxmlformats.org/officeDocument/2006/relationships" id="257" r:id="Rbf29427b570a42b0"/>
    <p:sldId xmlns:r="http://schemas.openxmlformats.org/officeDocument/2006/relationships" id="258" r:id="R6409710790814ee6"/>
    <p:sldId xmlns:r="http://schemas.openxmlformats.org/officeDocument/2006/relationships" id="259" r:id="R3765c381b8754731"/>
    <p:sldId xmlns:r="http://schemas.openxmlformats.org/officeDocument/2006/relationships" id="260" r:id="R99d3ea3673c34af3"/>
    <p:sldId xmlns:r="http://schemas.openxmlformats.org/officeDocument/2006/relationships" id="261" r:id="R3a5c18238807408f"/>
    <p:sldId xmlns:r="http://schemas.openxmlformats.org/officeDocument/2006/relationships" id="262" r:id="R092f5d04c4b848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e129073a34d9b" /><Relationship Type="http://schemas.openxmlformats.org/officeDocument/2006/relationships/slide" Target="/ppt/slides/slide1.xml" Id="Ra8c44f129eb84474" /><Relationship Type="http://schemas.openxmlformats.org/officeDocument/2006/relationships/slide" Target="/ppt/slides/slide2.xml" Id="Rbf29427b570a42b0" /><Relationship Type="http://schemas.openxmlformats.org/officeDocument/2006/relationships/slide" Target="/ppt/slides/slide3.xml" Id="R6409710790814ee6" /><Relationship Type="http://schemas.openxmlformats.org/officeDocument/2006/relationships/slide" Target="/ppt/slides/slide4.xml" Id="R3765c381b8754731" /><Relationship Type="http://schemas.openxmlformats.org/officeDocument/2006/relationships/slide" Target="/ppt/slides/slide5.xml" Id="R99d3ea3673c34af3" /><Relationship Type="http://schemas.openxmlformats.org/officeDocument/2006/relationships/slide" Target="/ppt/slides/slide6.xml" Id="R3a5c18238807408f" /><Relationship Type="http://schemas.openxmlformats.org/officeDocument/2006/relationships/slide" Target="/ppt/slides/slide7.xml" Id="R092f5d04c4b848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0f6e7f12240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45543d3bc4ba8" /><Relationship Type="http://schemas.openxmlformats.org/officeDocument/2006/relationships/theme" Target="/ppt/slideMasters/theme/theme1.xml" Id="R19a0ca6f31674b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f45543d3bc4b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ade8c48e8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17d27942e41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39311a962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470b7c6c749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afcaeaccd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22482ae6643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69af44630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BÅNDTVANG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BÅNDTVANG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BÅNDTVANG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BÅNDTVANG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BÅNDTVANG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BÅNDTVANG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11 046 850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12 127 314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BÅNDTVANG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FENSHOLT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JUNE WEIBUST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BÅNDTVANG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Einar F. Hansen, 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e.hansen@online.no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990 564 280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BÅNDTVANG AS</a:t>
            </a:r>
          </a:p>
        </p:txBody>
      </p:sp>
    </p:spTree>
  </p:cSld>
  <p:clrMapOvr>
    <a:masterClrMapping xmlns:a="http://schemas.openxmlformats.org/drawingml/2006/main"/>
  </p:clrMapOvr>
</p:sld>
</file>