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9d55da5895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557350509b4d28"/>
  </p:sldMasterIdLst>
  <p:sldIdLst>
    <p:sldId xmlns:r="http://schemas.openxmlformats.org/officeDocument/2006/relationships" id="256" r:id="R5d10aa4e9cc648fe"/>
    <p:sldId xmlns:r="http://schemas.openxmlformats.org/officeDocument/2006/relationships" id="257" r:id="R6e8f1652d39d499f"/>
    <p:sldId xmlns:r="http://schemas.openxmlformats.org/officeDocument/2006/relationships" id="258" r:id="R23cfc6de4db44e19"/>
    <p:sldId xmlns:r="http://schemas.openxmlformats.org/officeDocument/2006/relationships" id="259" r:id="Rc514049598244947"/>
    <p:sldId xmlns:r="http://schemas.openxmlformats.org/officeDocument/2006/relationships" id="260" r:id="R5032fb1d84f34489"/>
    <p:sldId xmlns:r="http://schemas.openxmlformats.org/officeDocument/2006/relationships" id="261" r:id="Re4e491200d854ac8"/>
    <p:sldId xmlns:r="http://schemas.openxmlformats.org/officeDocument/2006/relationships" id="262" r:id="R5a5db2df541746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57350509b4d28" /><Relationship Type="http://schemas.openxmlformats.org/officeDocument/2006/relationships/slide" Target="/ppt/slides/slide1.xml" Id="R5d10aa4e9cc648fe" /><Relationship Type="http://schemas.openxmlformats.org/officeDocument/2006/relationships/slide" Target="/ppt/slides/slide2.xml" Id="R6e8f1652d39d499f" /><Relationship Type="http://schemas.openxmlformats.org/officeDocument/2006/relationships/slide" Target="/ppt/slides/slide3.xml" Id="R23cfc6de4db44e19" /><Relationship Type="http://schemas.openxmlformats.org/officeDocument/2006/relationships/slide" Target="/ppt/slides/slide4.xml" Id="Rc514049598244947" /><Relationship Type="http://schemas.openxmlformats.org/officeDocument/2006/relationships/slide" Target="/ppt/slides/slide5.xml" Id="R5032fb1d84f34489" /><Relationship Type="http://schemas.openxmlformats.org/officeDocument/2006/relationships/slide" Target="/ppt/slides/slide6.xml" Id="Re4e491200d854ac8" /><Relationship Type="http://schemas.openxmlformats.org/officeDocument/2006/relationships/slide" Target="/ppt/slides/slide7.xml" Id="R5a5db2df541746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a1d72b100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a4498d92040c9" /><Relationship Type="http://schemas.openxmlformats.org/officeDocument/2006/relationships/theme" Target="/ppt/slideMasters/theme/theme1.xml" Id="R15328a1fee42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a4498d920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f275b03c9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6027fe3e4e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aa6421959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66cd875ca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7855bfac6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04f36f2e1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15da34e94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BILSKIRNE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BILSKIRNE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72 128 309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104 415 611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ANDENÆS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ANDENÆS WESTVOLD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ANDENÆS WESTVOLD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ANDENÆS WESTVOLD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990 584 575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