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888ee1d717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281d49d704670"/>
  </p:sldMasterIdLst>
  <p:sldIdLst>
    <p:sldId xmlns:r="http://schemas.openxmlformats.org/officeDocument/2006/relationships" id="256" r:id="Re35f04a3ab7e46d5"/>
    <p:sldId xmlns:r="http://schemas.openxmlformats.org/officeDocument/2006/relationships" id="257" r:id="R23a8ce3b925d4d97"/>
    <p:sldId xmlns:r="http://schemas.openxmlformats.org/officeDocument/2006/relationships" id="258" r:id="Ra6e02ce380eb4e96"/>
    <p:sldId xmlns:r="http://schemas.openxmlformats.org/officeDocument/2006/relationships" id="259" r:id="Reae271bad8944221"/>
    <p:sldId xmlns:r="http://schemas.openxmlformats.org/officeDocument/2006/relationships" id="260" r:id="R8bed22786a6646a4"/>
    <p:sldId xmlns:r="http://schemas.openxmlformats.org/officeDocument/2006/relationships" id="261" r:id="R89d07b92e8e9457a"/>
    <p:sldId xmlns:r="http://schemas.openxmlformats.org/officeDocument/2006/relationships" id="262" r:id="Rae7a241a6f2b42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281d49d704670" /><Relationship Type="http://schemas.openxmlformats.org/officeDocument/2006/relationships/slide" Target="/ppt/slides/slide1.xml" Id="Re35f04a3ab7e46d5" /><Relationship Type="http://schemas.openxmlformats.org/officeDocument/2006/relationships/slide" Target="/ppt/slides/slide2.xml" Id="R23a8ce3b925d4d97" /><Relationship Type="http://schemas.openxmlformats.org/officeDocument/2006/relationships/slide" Target="/ppt/slides/slide3.xml" Id="Ra6e02ce380eb4e96" /><Relationship Type="http://schemas.openxmlformats.org/officeDocument/2006/relationships/slide" Target="/ppt/slides/slide4.xml" Id="Reae271bad8944221" /><Relationship Type="http://schemas.openxmlformats.org/officeDocument/2006/relationships/slide" Target="/ppt/slides/slide5.xml" Id="R8bed22786a6646a4" /><Relationship Type="http://schemas.openxmlformats.org/officeDocument/2006/relationships/slide" Target="/ppt/slides/slide6.xml" Id="R89d07b92e8e9457a" /><Relationship Type="http://schemas.openxmlformats.org/officeDocument/2006/relationships/slide" Target="/ppt/slides/slide7.xml" Id="Rae7a241a6f2b42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46c8b5aff48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94f69b0ad4045" /><Relationship Type="http://schemas.openxmlformats.org/officeDocument/2006/relationships/theme" Target="/ppt/slideMasters/theme/theme1.xml" Id="Ra789d8f63bda46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e94f69b0ad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fe52cf8f5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83db367d045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0b76f05744c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ad19133e4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acba031a04b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5ccf446ff4c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75ea078a5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MÜLLER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16 370 961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17 325 001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990 597 332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