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d355f9418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c8d1d3f3142c4"/>
  </p:sldMasterIdLst>
  <p:sldIdLst>
    <p:sldId xmlns:r="http://schemas.openxmlformats.org/officeDocument/2006/relationships" id="256" r:id="R98bfb0298a904e87"/>
    <p:sldId xmlns:r="http://schemas.openxmlformats.org/officeDocument/2006/relationships" id="257" r:id="R988454af0bc74786"/>
    <p:sldId xmlns:r="http://schemas.openxmlformats.org/officeDocument/2006/relationships" id="258" r:id="R317ac34af48e4398"/>
    <p:sldId xmlns:r="http://schemas.openxmlformats.org/officeDocument/2006/relationships" id="259" r:id="Re89674433e0e4aaa"/>
    <p:sldId xmlns:r="http://schemas.openxmlformats.org/officeDocument/2006/relationships" id="260" r:id="Rfc77c52ece204060"/>
    <p:sldId xmlns:r="http://schemas.openxmlformats.org/officeDocument/2006/relationships" id="261" r:id="R8b0b29ebafe0477a"/>
    <p:sldId xmlns:r="http://schemas.openxmlformats.org/officeDocument/2006/relationships" id="262" r:id="R2ccac60a4467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c8d1d3f3142c4" /><Relationship Type="http://schemas.openxmlformats.org/officeDocument/2006/relationships/slide" Target="/ppt/slides/slide1.xml" Id="R98bfb0298a904e87" /><Relationship Type="http://schemas.openxmlformats.org/officeDocument/2006/relationships/slide" Target="/ppt/slides/slide2.xml" Id="R988454af0bc74786" /><Relationship Type="http://schemas.openxmlformats.org/officeDocument/2006/relationships/slide" Target="/ppt/slides/slide3.xml" Id="R317ac34af48e4398" /><Relationship Type="http://schemas.openxmlformats.org/officeDocument/2006/relationships/slide" Target="/ppt/slides/slide4.xml" Id="Re89674433e0e4aaa" /><Relationship Type="http://schemas.openxmlformats.org/officeDocument/2006/relationships/slide" Target="/ppt/slides/slide5.xml" Id="Rfc77c52ece204060" /><Relationship Type="http://schemas.openxmlformats.org/officeDocument/2006/relationships/slide" Target="/ppt/slides/slide6.xml" Id="R8b0b29ebafe0477a" /><Relationship Type="http://schemas.openxmlformats.org/officeDocument/2006/relationships/slide" Target="/ppt/slides/slide7.xml" Id="R2ccac60a4467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27da3f286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39bd86eb462b" /><Relationship Type="http://schemas.openxmlformats.org/officeDocument/2006/relationships/theme" Target="/ppt/slideMasters/theme/theme1.xml" Id="R6adc8cf22d944b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339bd86eb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c756d57646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df187df0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b6fa5bce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17c2d953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e2c1bace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d7526450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2f6ce2fb4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