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81a58836c4a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c0ce8e465a42b9"/>
  </p:sldMasterIdLst>
  <p:sldIdLst>
    <p:sldId xmlns:r="http://schemas.openxmlformats.org/officeDocument/2006/relationships" id="256" r:id="R4b8d02e79c6e4962"/>
    <p:sldId xmlns:r="http://schemas.openxmlformats.org/officeDocument/2006/relationships" id="257" r:id="Rc90be8d808384a6c"/>
    <p:sldId xmlns:r="http://schemas.openxmlformats.org/officeDocument/2006/relationships" id="258" r:id="Rd6c72887d4d8465b"/>
    <p:sldId xmlns:r="http://schemas.openxmlformats.org/officeDocument/2006/relationships" id="259" r:id="Red015e306375421e"/>
    <p:sldId xmlns:r="http://schemas.openxmlformats.org/officeDocument/2006/relationships" id="260" r:id="Rf47d3728dbf34fd4"/>
    <p:sldId xmlns:r="http://schemas.openxmlformats.org/officeDocument/2006/relationships" id="261" r:id="R18e12eab9fac4d4f"/>
    <p:sldId xmlns:r="http://schemas.openxmlformats.org/officeDocument/2006/relationships" id="262" r:id="R1a26d0ad4a8749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0ce8e465a42b9" /><Relationship Type="http://schemas.openxmlformats.org/officeDocument/2006/relationships/slide" Target="/ppt/slides/slide1.xml" Id="R4b8d02e79c6e4962" /><Relationship Type="http://schemas.openxmlformats.org/officeDocument/2006/relationships/slide" Target="/ppt/slides/slide2.xml" Id="Rc90be8d808384a6c" /><Relationship Type="http://schemas.openxmlformats.org/officeDocument/2006/relationships/slide" Target="/ppt/slides/slide3.xml" Id="Rd6c72887d4d8465b" /><Relationship Type="http://schemas.openxmlformats.org/officeDocument/2006/relationships/slide" Target="/ppt/slides/slide4.xml" Id="Red015e306375421e" /><Relationship Type="http://schemas.openxmlformats.org/officeDocument/2006/relationships/slide" Target="/ppt/slides/slide5.xml" Id="Rf47d3728dbf34fd4" /><Relationship Type="http://schemas.openxmlformats.org/officeDocument/2006/relationships/slide" Target="/ppt/slides/slide6.xml" Id="R18e12eab9fac4d4f" /><Relationship Type="http://schemas.openxmlformats.org/officeDocument/2006/relationships/slide" Target="/ppt/slides/slide7.xml" Id="R1a26d0ad4a8749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ad6170823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3f6251cb24847" /><Relationship Type="http://schemas.openxmlformats.org/officeDocument/2006/relationships/theme" Target="/ppt/slideMasters/theme/theme1.xml" Id="R1636edc8d3aa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e3f6251cb2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c11dec70c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a5f9e1505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03dd156d44e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ec69011a543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e32266c3644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1ce794ecd43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342b5d69541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BAKKETUN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BAKKETUN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BAKKETUN CONSULT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BAKKETUN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BAKKETUN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BAKKETUN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9 356 625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13 277 636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13 352 934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BAKKETUN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BAKKETUN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BAKKETUN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Bakketun, Kirkeveien 222F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lars@bakketunconsult.no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BAKKETUN CONSULT AS</a:t>
            </a:r>
          </a:p>
        </p:txBody>
      </p:sp>
    </p:spTree>
  </p:cSld>
  <p:clrMapOvr>
    <a:masterClrMapping xmlns:a="http://schemas.openxmlformats.org/drawingml/2006/main"/>
  </p:clrMapOvr>
</p:sld>
</file>