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a6af8abd0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6cce0e42b4c44"/>
  </p:sldMasterIdLst>
  <p:sldIdLst>
    <p:sldId xmlns:r="http://schemas.openxmlformats.org/officeDocument/2006/relationships" id="256" r:id="Rc7849a3a851e4cd3"/>
    <p:sldId xmlns:r="http://schemas.openxmlformats.org/officeDocument/2006/relationships" id="257" r:id="R3a862b45bf0345e8"/>
    <p:sldId xmlns:r="http://schemas.openxmlformats.org/officeDocument/2006/relationships" id="258" r:id="R43fb72ae032f41fe"/>
    <p:sldId xmlns:r="http://schemas.openxmlformats.org/officeDocument/2006/relationships" id="259" r:id="R47e33ece33054a65"/>
    <p:sldId xmlns:r="http://schemas.openxmlformats.org/officeDocument/2006/relationships" id="260" r:id="Rf4e890f9be5b4da5"/>
    <p:sldId xmlns:r="http://schemas.openxmlformats.org/officeDocument/2006/relationships" id="261" r:id="Rfde2c3e826184396"/>
    <p:sldId xmlns:r="http://schemas.openxmlformats.org/officeDocument/2006/relationships" id="262" r:id="R21fc146e90a3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6cce0e42b4c44" /><Relationship Type="http://schemas.openxmlformats.org/officeDocument/2006/relationships/slide" Target="/ppt/slides/slide1.xml" Id="Rc7849a3a851e4cd3" /><Relationship Type="http://schemas.openxmlformats.org/officeDocument/2006/relationships/slide" Target="/ppt/slides/slide2.xml" Id="R3a862b45bf0345e8" /><Relationship Type="http://schemas.openxmlformats.org/officeDocument/2006/relationships/slide" Target="/ppt/slides/slide3.xml" Id="R43fb72ae032f41fe" /><Relationship Type="http://schemas.openxmlformats.org/officeDocument/2006/relationships/slide" Target="/ppt/slides/slide4.xml" Id="R47e33ece33054a65" /><Relationship Type="http://schemas.openxmlformats.org/officeDocument/2006/relationships/slide" Target="/ppt/slides/slide5.xml" Id="Rf4e890f9be5b4da5" /><Relationship Type="http://schemas.openxmlformats.org/officeDocument/2006/relationships/slide" Target="/ppt/slides/slide6.xml" Id="Rfde2c3e826184396" /><Relationship Type="http://schemas.openxmlformats.org/officeDocument/2006/relationships/slide" Target="/ppt/slides/slide7.xml" Id="R21fc146e90a3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9f9a50b64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b549b86a4851" /><Relationship Type="http://schemas.openxmlformats.org/officeDocument/2006/relationships/theme" Target="/ppt/slideMasters/theme/theme1.xml" Id="R4c8f2c85bb94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7b549b86a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e6d942b9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b2f36066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eaf91b2c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a8125b89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47ef16fc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093b0bb5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8db86c00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31 807 247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36 625 748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SIGBJØRN SKAAR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LØVDAHL SKAAR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CECILIE SKAAR STORMARK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990 611 971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INVEST AS</a:t>
            </a:r>
          </a:p>
        </p:txBody>
      </p:sp>
    </p:spTree>
  </p:cSld>
  <p:clrMapOvr>
    <a:masterClrMapping xmlns:a="http://schemas.openxmlformats.org/drawingml/2006/main"/>
  </p:clrMapOvr>
</p:sld>
</file>