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950570107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dddd392eb47fb"/>
  </p:sldMasterIdLst>
  <p:sldIdLst>
    <p:sldId xmlns:r="http://schemas.openxmlformats.org/officeDocument/2006/relationships" id="256" r:id="R9084d7f8d56e4fbc"/>
    <p:sldId xmlns:r="http://schemas.openxmlformats.org/officeDocument/2006/relationships" id="257" r:id="R6b58b5f2ab044551"/>
    <p:sldId xmlns:r="http://schemas.openxmlformats.org/officeDocument/2006/relationships" id="258" r:id="R0f0f288f7be54289"/>
    <p:sldId xmlns:r="http://schemas.openxmlformats.org/officeDocument/2006/relationships" id="259" r:id="Rcc6ad363faa24419"/>
    <p:sldId xmlns:r="http://schemas.openxmlformats.org/officeDocument/2006/relationships" id="260" r:id="Rad088a41303d4c81"/>
    <p:sldId xmlns:r="http://schemas.openxmlformats.org/officeDocument/2006/relationships" id="261" r:id="R8467c8521d4b462d"/>
    <p:sldId xmlns:r="http://schemas.openxmlformats.org/officeDocument/2006/relationships" id="262" r:id="Rbcb330b4b03e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dddd392eb47fb" /><Relationship Type="http://schemas.openxmlformats.org/officeDocument/2006/relationships/slide" Target="/ppt/slides/slide1.xml" Id="R9084d7f8d56e4fbc" /><Relationship Type="http://schemas.openxmlformats.org/officeDocument/2006/relationships/slide" Target="/ppt/slides/slide2.xml" Id="R6b58b5f2ab044551" /><Relationship Type="http://schemas.openxmlformats.org/officeDocument/2006/relationships/slide" Target="/ppt/slides/slide3.xml" Id="R0f0f288f7be54289" /><Relationship Type="http://schemas.openxmlformats.org/officeDocument/2006/relationships/slide" Target="/ppt/slides/slide4.xml" Id="Rcc6ad363faa24419" /><Relationship Type="http://schemas.openxmlformats.org/officeDocument/2006/relationships/slide" Target="/ppt/slides/slide5.xml" Id="Rad088a41303d4c81" /><Relationship Type="http://schemas.openxmlformats.org/officeDocument/2006/relationships/slide" Target="/ppt/slides/slide6.xml" Id="R8467c8521d4b462d" /><Relationship Type="http://schemas.openxmlformats.org/officeDocument/2006/relationships/slide" Target="/ppt/slides/slide7.xml" Id="Rbcb330b4b03e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3efe29000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e32729ad480e" /><Relationship Type="http://schemas.openxmlformats.org/officeDocument/2006/relationships/theme" Target="/ppt/slideMasters/theme/theme1.xml" Id="Rf1fb7803b19f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0e32729ad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f96d4a22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7640d048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175355c8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bac80560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5d108db6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d5840a4ff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9cd862e8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sverre@kildahl.no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KILDAHL AS</a:t>
            </a:r>
          </a:p>
        </p:txBody>
      </p:sp>
    </p:spTree>
  </p:cSld>
  <p:clrMapOvr>
    <a:masterClrMapping xmlns:a="http://schemas.openxmlformats.org/drawingml/2006/main"/>
  </p:clrMapOvr>
</p:sld>
</file>