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55ef8822f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cd6e5e00d48e5"/>
  </p:sldMasterIdLst>
  <p:sldIdLst>
    <p:sldId xmlns:r="http://schemas.openxmlformats.org/officeDocument/2006/relationships" id="256" r:id="R9c7b839e988d4903"/>
    <p:sldId xmlns:r="http://schemas.openxmlformats.org/officeDocument/2006/relationships" id="257" r:id="Rd393646fd0654b57"/>
    <p:sldId xmlns:r="http://schemas.openxmlformats.org/officeDocument/2006/relationships" id="258" r:id="Re8a5f9051da7421e"/>
    <p:sldId xmlns:r="http://schemas.openxmlformats.org/officeDocument/2006/relationships" id="259" r:id="Rb82be0675e3a4e43"/>
    <p:sldId xmlns:r="http://schemas.openxmlformats.org/officeDocument/2006/relationships" id="260" r:id="Rcb533c1ae1dd457c"/>
    <p:sldId xmlns:r="http://schemas.openxmlformats.org/officeDocument/2006/relationships" id="261" r:id="R1fca7a67922b4e22"/>
    <p:sldId xmlns:r="http://schemas.openxmlformats.org/officeDocument/2006/relationships" id="262" r:id="Ra97afd37236e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cd6e5e00d48e5" /><Relationship Type="http://schemas.openxmlformats.org/officeDocument/2006/relationships/slide" Target="/ppt/slides/slide1.xml" Id="R9c7b839e988d4903" /><Relationship Type="http://schemas.openxmlformats.org/officeDocument/2006/relationships/slide" Target="/ppt/slides/slide2.xml" Id="Rd393646fd0654b57" /><Relationship Type="http://schemas.openxmlformats.org/officeDocument/2006/relationships/slide" Target="/ppt/slides/slide3.xml" Id="Re8a5f9051da7421e" /><Relationship Type="http://schemas.openxmlformats.org/officeDocument/2006/relationships/slide" Target="/ppt/slides/slide4.xml" Id="Rb82be0675e3a4e43" /><Relationship Type="http://schemas.openxmlformats.org/officeDocument/2006/relationships/slide" Target="/ppt/slides/slide5.xml" Id="Rcb533c1ae1dd457c" /><Relationship Type="http://schemas.openxmlformats.org/officeDocument/2006/relationships/slide" Target="/ppt/slides/slide6.xml" Id="R1fca7a67922b4e22" /><Relationship Type="http://schemas.openxmlformats.org/officeDocument/2006/relationships/slide" Target="/ppt/slides/slide7.xml" Id="Ra97afd37236e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01c4c12e3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0eb61711047c9" /><Relationship Type="http://schemas.openxmlformats.org/officeDocument/2006/relationships/theme" Target="/ppt/slideMasters/theme/theme1.xml" Id="R016e36f05f0d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0eb617110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d75108af0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86389463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bbc0139f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c138cb553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351261e5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0c73519b5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2c9358070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SETTEM CONTAINERUTLEIE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SETTEM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SETTEM CONTAINERUTLEIE AS ble etablert [år] og holder til i Spongdal.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SETTEM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SETTEM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SETTEM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7 701 106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8 589 360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SETTEM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SÆTTEM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SÆTTEM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SETTEM CONTAINERUTLEIE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Apotekerbergan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7074 Spongdal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06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SETTEM CONTAINERUTLEIE AS</a:t>
            </a:r>
          </a:p>
        </p:txBody>
      </p:sp>
    </p:spTree>
  </p:cSld>
  <p:clrMapOvr>
    <a:masterClrMapping xmlns:a="http://schemas.openxmlformats.org/drawingml/2006/main"/>
  </p:clrMapOvr>
</p:sld>
</file>