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07ea0b884341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600519e08442a0"/>
  </p:sldMasterIdLst>
  <p:sldIdLst>
    <p:sldId xmlns:r="http://schemas.openxmlformats.org/officeDocument/2006/relationships" id="256" r:id="R6cd99b283e224839"/>
    <p:sldId xmlns:r="http://schemas.openxmlformats.org/officeDocument/2006/relationships" id="257" r:id="Rab84cb83d7e6445d"/>
    <p:sldId xmlns:r="http://schemas.openxmlformats.org/officeDocument/2006/relationships" id="258" r:id="R690e0360cafe49f5"/>
    <p:sldId xmlns:r="http://schemas.openxmlformats.org/officeDocument/2006/relationships" id="259" r:id="R9c0e17546a654e21"/>
    <p:sldId xmlns:r="http://schemas.openxmlformats.org/officeDocument/2006/relationships" id="260" r:id="Rb96e5306501241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600519e08442a0" /><Relationship Type="http://schemas.openxmlformats.org/officeDocument/2006/relationships/slide" Target="/ppt/slides/slide1.xml" Id="R6cd99b283e224839" /><Relationship Type="http://schemas.openxmlformats.org/officeDocument/2006/relationships/slide" Target="/ppt/slides/slide2.xml" Id="Rab84cb83d7e6445d" /><Relationship Type="http://schemas.openxmlformats.org/officeDocument/2006/relationships/slide" Target="/ppt/slides/slide3.xml" Id="R690e0360cafe49f5" /><Relationship Type="http://schemas.openxmlformats.org/officeDocument/2006/relationships/slide" Target="/ppt/slides/slide4.xml" Id="R9c0e17546a654e21" /><Relationship Type="http://schemas.openxmlformats.org/officeDocument/2006/relationships/slide" Target="/ppt/slides/slide5.xml" Id="Rb96e5306501241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0a8c727f3649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5a3f01a4f4b62" /><Relationship Type="http://schemas.openxmlformats.org/officeDocument/2006/relationships/theme" Target="/ppt/slideMasters/theme/theme1.xml" Id="R1cca31abdeef45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c5a3f01a4f4b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af80fe03241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e574984b340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71dc9e7e24b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4aa5b5d1949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f6b6f755946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BRYNES VEL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BRYNES VEL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BRYNES VEL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BRYNES VEL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BRYNES VEL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BRYNES VEL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Jæradvokatene AS, att: Olav Hetland, Hetlandsgata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brynesvel.no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990 634 343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BRYNES VEL</a:t>
            </a:r>
          </a:p>
        </p:txBody>
      </p:sp>
    </p:spTree>
  </p:cSld>
  <p:clrMapOvr>
    <a:masterClrMapping xmlns:a="http://schemas.openxmlformats.org/drawingml/2006/main"/>
  </p:clrMapOvr>
</p:sld>
</file>