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a4a08c6a4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7491b2c27428b"/>
  </p:sldMasterIdLst>
  <p:sldIdLst>
    <p:sldId xmlns:r="http://schemas.openxmlformats.org/officeDocument/2006/relationships" id="256" r:id="Rac57230ac8d24b4a"/>
    <p:sldId xmlns:r="http://schemas.openxmlformats.org/officeDocument/2006/relationships" id="257" r:id="R98122a08d4f54988"/>
    <p:sldId xmlns:r="http://schemas.openxmlformats.org/officeDocument/2006/relationships" id="258" r:id="R3bfb4cbac17f426a"/>
    <p:sldId xmlns:r="http://schemas.openxmlformats.org/officeDocument/2006/relationships" id="259" r:id="R16ba258132f94c79"/>
    <p:sldId xmlns:r="http://schemas.openxmlformats.org/officeDocument/2006/relationships" id="260" r:id="Rc414d245acc4440e"/>
    <p:sldId xmlns:r="http://schemas.openxmlformats.org/officeDocument/2006/relationships" id="261" r:id="Rca5f542e0c304e94"/>
    <p:sldId xmlns:r="http://schemas.openxmlformats.org/officeDocument/2006/relationships" id="262" r:id="Ra57100b185d1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7491b2c27428b" /><Relationship Type="http://schemas.openxmlformats.org/officeDocument/2006/relationships/slide" Target="/ppt/slides/slide1.xml" Id="Rac57230ac8d24b4a" /><Relationship Type="http://schemas.openxmlformats.org/officeDocument/2006/relationships/slide" Target="/ppt/slides/slide2.xml" Id="R98122a08d4f54988" /><Relationship Type="http://schemas.openxmlformats.org/officeDocument/2006/relationships/slide" Target="/ppt/slides/slide3.xml" Id="R3bfb4cbac17f426a" /><Relationship Type="http://schemas.openxmlformats.org/officeDocument/2006/relationships/slide" Target="/ppt/slides/slide4.xml" Id="R16ba258132f94c79" /><Relationship Type="http://schemas.openxmlformats.org/officeDocument/2006/relationships/slide" Target="/ppt/slides/slide5.xml" Id="Rc414d245acc4440e" /><Relationship Type="http://schemas.openxmlformats.org/officeDocument/2006/relationships/slide" Target="/ppt/slides/slide6.xml" Id="Rca5f542e0c304e94" /><Relationship Type="http://schemas.openxmlformats.org/officeDocument/2006/relationships/slide" Target="/ppt/slides/slide7.xml" Id="Ra57100b185d1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ede4f7946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60a1754a4c4a" /><Relationship Type="http://schemas.openxmlformats.org/officeDocument/2006/relationships/theme" Target="/ppt/slideMasters/theme/theme1.xml" Id="R422ff995508b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a60a1754a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2bf56611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e1e13682d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76ed89cf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b20b8c36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88cd400bb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30801908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b6870992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LILLENG SOLHEIM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YVONNE STEEN JOHANSEN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MICHELLE SIMMONS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