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a03e63b64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f435fad6e4653"/>
  </p:sldMasterIdLst>
  <p:sldIdLst>
    <p:sldId xmlns:r="http://schemas.openxmlformats.org/officeDocument/2006/relationships" id="256" r:id="R668aba0cff7b4fd3"/>
    <p:sldId xmlns:r="http://schemas.openxmlformats.org/officeDocument/2006/relationships" id="257" r:id="Reaa48f69e03f46f7"/>
    <p:sldId xmlns:r="http://schemas.openxmlformats.org/officeDocument/2006/relationships" id="258" r:id="R6ebcc981fd6e4ad0"/>
    <p:sldId xmlns:r="http://schemas.openxmlformats.org/officeDocument/2006/relationships" id="259" r:id="R47043e5d09824073"/>
    <p:sldId xmlns:r="http://schemas.openxmlformats.org/officeDocument/2006/relationships" id="260" r:id="Rf1c907cb09ac46e7"/>
    <p:sldId xmlns:r="http://schemas.openxmlformats.org/officeDocument/2006/relationships" id="261" r:id="R49644d9bde0e49e9"/>
    <p:sldId xmlns:r="http://schemas.openxmlformats.org/officeDocument/2006/relationships" id="262" r:id="R985cc67db70c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f435fad6e4653" /><Relationship Type="http://schemas.openxmlformats.org/officeDocument/2006/relationships/slide" Target="/ppt/slides/slide1.xml" Id="R668aba0cff7b4fd3" /><Relationship Type="http://schemas.openxmlformats.org/officeDocument/2006/relationships/slide" Target="/ppt/slides/slide2.xml" Id="Reaa48f69e03f46f7" /><Relationship Type="http://schemas.openxmlformats.org/officeDocument/2006/relationships/slide" Target="/ppt/slides/slide3.xml" Id="R6ebcc981fd6e4ad0" /><Relationship Type="http://schemas.openxmlformats.org/officeDocument/2006/relationships/slide" Target="/ppt/slides/slide4.xml" Id="R47043e5d09824073" /><Relationship Type="http://schemas.openxmlformats.org/officeDocument/2006/relationships/slide" Target="/ppt/slides/slide5.xml" Id="Rf1c907cb09ac46e7" /><Relationship Type="http://schemas.openxmlformats.org/officeDocument/2006/relationships/slide" Target="/ppt/slides/slide6.xml" Id="R49644d9bde0e49e9" /><Relationship Type="http://schemas.openxmlformats.org/officeDocument/2006/relationships/slide" Target="/ppt/slides/slide7.xml" Id="R985cc67db70c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553a4b275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f4e8747c431b" /><Relationship Type="http://schemas.openxmlformats.org/officeDocument/2006/relationships/theme" Target="/ppt/slideMasters/theme/theme1.xml" Id="Rd04e5cbf3e65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0f4e8747c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611812d3d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10332406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ca9f5dad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e9d226bdb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ef8ef96b8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092f1f4a2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95898d5a41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ENTREPRENØR-DIREKTØR'N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ENTREPRENØR-DIREKTØR'N HOLDING AS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14 952 433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16 736 692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NORDWIN BOGE NYSTAD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Granevegen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8684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ENTREPRENØR-DIREKTØR'N HOLDING AS</a:t>
            </a:r>
          </a:p>
        </p:txBody>
      </p:sp>
    </p:spTree>
  </p:cSld>
  <p:clrMapOvr>
    <a:masterClrMapping xmlns:a="http://schemas.openxmlformats.org/drawingml/2006/main"/>
  </p:clrMapOvr>
</p:sld>
</file>