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18f992b6b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d19778bc34abd"/>
  </p:sldMasterIdLst>
  <p:sldIdLst>
    <p:sldId xmlns:r="http://schemas.openxmlformats.org/officeDocument/2006/relationships" id="256" r:id="R6e9362ecff9a49bb"/>
    <p:sldId xmlns:r="http://schemas.openxmlformats.org/officeDocument/2006/relationships" id="257" r:id="R3a6a7f52f0d24345"/>
    <p:sldId xmlns:r="http://schemas.openxmlformats.org/officeDocument/2006/relationships" id="258" r:id="R0d4e8d9d2e8b40c7"/>
    <p:sldId xmlns:r="http://schemas.openxmlformats.org/officeDocument/2006/relationships" id="259" r:id="R62d792e634ea4ef8"/>
    <p:sldId xmlns:r="http://schemas.openxmlformats.org/officeDocument/2006/relationships" id="260" r:id="R6cea424eb5eb4e1b"/>
    <p:sldId xmlns:r="http://schemas.openxmlformats.org/officeDocument/2006/relationships" id="261" r:id="R1a6e3d3875614ffd"/>
    <p:sldId xmlns:r="http://schemas.openxmlformats.org/officeDocument/2006/relationships" id="262" r:id="R17580916fb9b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d19778bc34abd" /><Relationship Type="http://schemas.openxmlformats.org/officeDocument/2006/relationships/slide" Target="/ppt/slides/slide1.xml" Id="R6e9362ecff9a49bb" /><Relationship Type="http://schemas.openxmlformats.org/officeDocument/2006/relationships/slide" Target="/ppt/slides/slide2.xml" Id="R3a6a7f52f0d24345" /><Relationship Type="http://schemas.openxmlformats.org/officeDocument/2006/relationships/slide" Target="/ppt/slides/slide3.xml" Id="R0d4e8d9d2e8b40c7" /><Relationship Type="http://schemas.openxmlformats.org/officeDocument/2006/relationships/slide" Target="/ppt/slides/slide4.xml" Id="R62d792e634ea4ef8" /><Relationship Type="http://schemas.openxmlformats.org/officeDocument/2006/relationships/slide" Target="/ppt/slides/slide5.xml" Id="R6cea424eb5eb4e1b" /><Relationship Type="http://schemas.openxmlformats.org/officeDocument/2006/relationships/slide" Target="/ppt/slides/slide6.xml" Id="R1a6e3d3875614ffd" /><Relationship Type="http://schemas.openxmlformats.org/officeDocument/2006/relationships/slide" Target="/ppt/slides/slide7.xml" Id="R17580916fb9b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d2812a1b4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98ef405140b8" /><Relationship Type="http://schemas.openxmlformats.org/officeDocument/2006/relationships/theme" Target="/ppt/slideMasters/theme/theme1.xml" Id="R1520585753f7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b98ef4051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a5c6a0611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c064a1cc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e502967f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5eb69da29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801aca9b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de78a514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90440229e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16 340 107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WOXEN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Woxen, Middelthuns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pwoxen@yahoo.com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