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a454c94b2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44f6832de4e92"/>
  </p:sldMasterIdLst>
  <p:sldIdLst>
    <p:sldId xmlns:r="http://schemas.openxmlformats.org/officeDocument/2006/relationships" id="256" r:id="Rb02fc0eeb5434327"/>
    <p:sldId xmlns:r="http://schemas.openxmlformats.org/officeDocument/2006/relationships" id="257" r:id="Rea21d015959548e1"/>
    <p:sldId xmlns:r="http://schemas.openxmlformats.org/officeDocument/2006/relationships" id="258" r:id="R9fe379a2b2ed4e30"/>
    <p:sldId xmlns:r="http://schemas.openxmlformats.org/officeDocument/2006/relationships" id="259" r:id="R49eadd83a7244ee7"/>
    <p:sldId xmlns:r="http://schemas.openxmlformats.org/officeDocument/2006/relationships" id="260" r:id="Re3ae0c23dd734f44"/>
    <p:sldId xmlns:r="http://schemas.openxmlformats.org/officeDocument/2006/relationships" id="261" r:id="R0e72bd4f34694ed6"/>
    <p:sldId xmlns:r="http://schemas.openxmlformats.org/officeDocument/2006/relationships" id="262" r:id="R071c9cd0a438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44f6832de4e92" /><Relationship Type="http://schemas.openxmlformats.org/officeDocument/2006/relationships/slide" Target="/ppt/slides/slide1.xml" Id="Rb02fc0eeb5434327" /><Relationship Type="http://schemas.openxmlformats.org/officeDocument/2006/relationships/slide" Target="/ppt/slides/slide2.xml" Id="Rea21d015959548e1" /><Relationship Type="http://schemas.openxmlformats.org/officeDocument/2006/relationships/slide" Target="/ppt/slides/slide3.xml" Id="R9fe379a2b2ed4e30" /><Relationship Type="http://schemas.openxmlformats.org/officeDocument/2006/relationships/slide" Target="/ppt/slides/slide4.xml" Id="R49eadd83a7244ee7" /><Relationship Type="http://schemas.openxmlformats.org/officeDocument/2006/relationships/slide" Target="/ppt/slides/slide5.xml" Id="Re3ae0c23dd734f44" /><Relationship Type="http://schemas.openxmlformats.org/officeDocument/2006/relationships/slide" Target="/ppt/slides/slide6.xml" Id="R0e72bd4f34694ed6" /><Relationship Type="http://schemas.openxmlformats.org/officeDocument/2006/relationships/slide" Target="/ppt/slides/slide7.xml" Id="R071c9cd0a438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852c8e0ee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31f98fd24a2b" /><Relationship Type="http://schemas.openxmlformats.org/officeDocument/2006/relationships/theme" Target="/ppt/slideMasters/theme/theme1.xml" Id="R2d8136952381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531f98fd2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bebac535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28b52a67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efb346c0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7d2e3d74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9a13e66d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ff68f8e3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2d2094a8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VEST-NORSK HANDELSKOMPANI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VEST-NORSK HANDELSKOMPANI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87 398 028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88 368 283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ELISABETH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