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8e059ec3af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27679cca94cbd"/>
  </p:sldMasterIdLst>
  <p:sldIdLst>
    <p:sldId xmlns:r="http://schemas.openxmlformats.org/officeDocument/2006/relationships" id="256" r:id="R2d114ffce50b47dd"/>
    <p:sldId xmlns:r="http://schemas.openxmlformats.org/officeDocument/2006/relationships" id="257" r:id="R4702b25ba3644735"/>
    <p:sldId xmlns:r="http://schemas.openxmlformats.org/officeDocument/2006/relationships" id="258" r:id="R9f6947a15a5a4b48"/>
    <p:sldId xmlns:r="http://schemas.openxmlformats.org/officeDocument/2006/relationships" id="259" r:id="R37d88b98155244eb"/>
    <p:sldId xmlns:r="http://schemas.openxmlformats.org/officeDocument/2006/relationships" id="260" r:id="R016442a4dd0b46ae"/>
    <p:sldId xmlns:r="http://schemas.openxmlformats.org/officeDocument/2006/relationships" id="261" r:id="R669dfe91191442b1"/>
    <p:sldId xmlns:r="http://schemas.openxmlformats.org/officeDocument/2006/relationships" id="262" r:id="R3f5a072d49f8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27679cca94cbd" /><Relationship Type="http://schemas.openxmlformats.org/officeDocument/2006/relationships/slide" Target="/ppt/slides/slide1.xml" Id="R2d114ffce50b47dd" /><Relationship Type="http://schemas.openxmlformats.org/officeDocument/2006/relationships/slide" Target="/ppt/slides/slide2.xml" Id="R4702b25ba3644735" /><Relationship Type="http://schemas.openxmlformats.org/officeDocument/2006/relationships/slide" Target="/ppt/slides/slide3.xml" Id="R9f6947a15a5a4b48" /><Relationship Type="http://schemas.openxmlformats.org/officeDocument/2006/relationships/slide" Target="/ppt/slides/slide4.xml" Id="R37d88b98155244eb" /><Relationship Type="http://schemas.openxmlformats.org/officeDocument/2006/relationships/slide" Target="/ppt/slides/slide5.xml" Id="R016442a4dd0b46ae" /><Relationship Type="http://schemas.openxmlformats.org/officeDocument/2006/relationships/slide" Target="/ppt/slides/slide6.xml" Id="R669dfe91191442b1" /><Relationship Type="http://schemas.openxmlformats.org/officeDocument/2006/relationships/slide" Target="/ppt/slides/slide7.xml" Id="R3f5a072d49f8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caf38cf32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f9828b9de4f6e" /><Relationship Type="http://schemas.openxmlformats.org/officeDocument/2006/relationships/theme" Target="/ppt/slideMasters/theme/theme1.xml" Id="R413780cd0e31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f9828b9de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10ff1b309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4e83801d0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44924283a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4e97e70db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455cc02b7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071c49c36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d138b5c2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