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57eaeea15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529538414455f"/>
  </p:sldMasterIdLst>
  <p:sldIdLst>
    <p:sldId xmlns:r="http://schemas.openxmlformats.org/officeDocument/2006/relationships" id="256" r:id="R78cdf9ce08fd4185"/>
    <p:sldId xmlns:r="http://schemas.openxmlformats.org/officeDocument/2006/relationships" id="257" r:id="R1d2bddfc012843ca"/>
    <p:sldId xmlns:r="http://schemas.openxmlformats.org/officeDocument/2006/relationships" id="258" r:id="Rf256f8f0f3174943"/>
    <p:sldId xmlns:r="http://schemas.openxmlformats.org/officeDocument/2006/relationships" id="259" r:id="R2700fc9ae68445e4"/>
    <p:sldId xmlns:r="http://schemas.openxmlformats.org/officeDocument/2006/relationships" id="260" r:id="Rf858a17f27374283"/>
    <p:sldId xmlns:r="http://schemas.openxmlformats.org/officeDocument/2006/relationships" id="261" r:id="R3f3a42d4ab3a4032"/>
    <p:sldId xmlns:r="http://schemas.openxmlformats.org/officeDocument/2006/relationships" id="262" r:id="R93806e4869ca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529538414455f" /><Relationship Type="http://schemas.openxmlformats.org/officeDocument/2006/relationships/slide" Target="/ppt/slides/slide1.xml" Id="R78cdf9ce08fd4185" /><Relationship Type="http://schemas.openxmlformats.org/officeDocument/2006/relationships/slide" Target="/ppt/slides/slide2.xml" Id="R1d2bddfc012843ca" /><Relationship Type="http://schemas.openxmlformats.org/officeDocument/2006/relationships/slide" Target="/ppt/slides/slide3.xml" Id="Rf256f8f0f3174943" /><Relationship Type="http://schemas.openxmlformats.org/officeDocument/2006/relationships/slide" Target="/ppt/slides/slide4.xml" Id="R2700fc9ae68445e4" /><Relationship Type="http://schemas.openxmlformats.org/officeDocument/2006/relationships/slide" Target="/ppt/slides/slide5.xml" Id="Rf858a17f27374283" /><Relationship Type="http://schemas.openxmlformats.org/officeDocument/2006/relationships/slide" Target="/ppt/slides/slide6.xml" Id="R3f3a42d4ab3a4032" /><Relationship Type="http://schemas.openxmlformats.org/officeDocument/2006/relationships/slide" Target="/ppt/slides/slide7.xml" Id="R93806e4869ca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c6cbd6873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8e48782f4e08" /><Relationship Type="http://schemas.openxmlformats.org/officeDocument/2006/relationships/theme" Target="/ppt/slideMasters/theme/theme1.xml" Id="Rfd77efa97e09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88e48782f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27ae709d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c2db7115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8ae1573a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c0a9032f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4e75c536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86a9afe8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e683c1a4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