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f5208498b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af9fa48d04912"/>
  </p:sldMasterIdLst>
  <p:sldIdLst>
    <p:sldId xmlns:r="http://schemas.openxmlformats.org/officeDocument/2006/relationships" id="256" r:id="Rfc1f1ab490624de7"/>
    <p:sldId xmlns:r="http://schemas.openxmlformats.org/officeDocument/2006/relationships" id="257" r:id="R9c20c0d27d104b1f"/>
    <p:sldId xmlns:r="http://schemas.openxmlformats.org/officeDocument/2006/relationships" id="258" r:id="R130c548703ee4e6c"/>
    <p:sldId xmlns:r="http://schemas.openxmlformats.org/officeDocument/2006/relationships" id="259" r:id="Rbbef7dd388d34adc"/>
    <p:sldId xmlns:r="http://schemas.openxmlformats.org/officeDocument/2006/relationships" id="260" r:id="Rb9a5bc1a77d14605"/>
    <p:sldId xmlns:r="http://schemas.openxmlformats.org/officeDocument/2006/relationships" id="261" r:id="R34ba3b0d89654629"/>
    <p:sldId xmlns:r="http://schemas.openxmlformats.org/officeDocument/2006/relationships" id="262" r:id="R675602a54a77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af9fa48d04912" /><Relationship Type="http://schemas.openxmlformats.org/officeDocument/2006/relationships/slide" Target="/ppt/slides/slide1.xml" Id="Rfc1f1ab490624de7" /><Relationship Type="http://schemas.openxmlformats.org/officeDocument/2006/relationships/slide" Target="/ppt/slides/slide2.xml" Id="R9c20c0d27d104b1f" /><Relationship Type="http://schemas.openxmlformats.org/officeDocument/2006/relationships/slide" Target="/ppt/slides/slide3.xml" Id="R130c548703ee4e6c" /><Relationship Type="http://schemas.openxmlformats.org/officeDocument/2006/relationships/slide" Target="/ppt/slides/slide4.xml" Id="Rbbef7dd388d34adc" /><Relationship Type="http://schemas.openxmlformats.org/officeDocument/2006/relationships/slide" Target="/ppt/slides/slide5.xml" Id="Rb9a5bc1a77d14605" /><Relationship Type="http://schemas.openxmlformats.org/officeDocument/2006/relationships/slide" Target="/ppt/slides/slide6.xml" Id="R34ba3b0d89654629" /><Relationship Type="http://schemas.openxmlformats.org/officeDocument/2006/relationships/slide" Target="/ppt/slides/slide7.xml" Id="R675602a54a77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b2eebd234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5318a3704eff" /><Relationship Type="http://schemas.openxmlformats.org/officeDocument/2006/relationships/theme" Target="/ppt/slideMasters/theme/theme1.xml" Id="R70235c95df7d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35318a370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67c413a11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9eae675f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be97abb6d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fc418a53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d1c01493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e74ef0681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375b8a204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KULLERUD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KULLERUD GÅRD AS ble etablert [år] og holder til i Ådalsbruk.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60 711 591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25 911 975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32 821 280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SNIPEN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KULLERUD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2345 Ådalsbruk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KULLERUD GÅRD AS</a:t>
            </a:r>
          </a:p>
        </p:txBody>
      </p:sp>
    </p:spTree>
  </p:cSld>
  <p:clrMapOvr>
    <a:masterClrMapping xmlns:a="http://schemas.openxmlformats.org/drawingml/2006/main"/>
  </p:clrMapOvr>
</p:sld>
</file>