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2de45c08e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14981e0934112"/>
  </p:sldMasterIdLst>
  <p:sldIdLst>
    <p:sldId xmlns:r="http://schemas.openxmlformats.org/officeDocument/2006/relationships" id="256" r:id="Rfb3f7f7376ec42c0"/>
    <p:sldId xmlns:r="http://schemas.openxmlformats.org/officeDocument/2006/relationships" id="257" r:id="Re7432fc4e1794b31"/>
    <p:sldId xmlns:r="http://schemas.openxmlformats.org/officeDocument/2006/relationships" id="258" r:id="R4faabadf034c4795"/>
    <p:sldId xmlns:r="http://schemas.openxmlformats.org/officeDocument/2006/relationships" id="259" r:id="R1130c0ec2c444ca5"/>
    <p:sldId xmlns:r="http://schemas.openxmlformats.org/officeDocument/2006/relationships" id="260" r:id="Rd7cbb3249e9242d3"/>
    <p:sldId xmlns:r="http://schemas.openxmlformats.org/officeDocument/2006/relationships" id="261" r:id="R7d1687c27d674038"/>
    <p:sldId xmlns:r="http://schemas.openxmlformats.org/officeDocument/2006/relationships" id="262" r:id="Ra79fee838faf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14981e0934112" /><Relationship Type="http://schemas.openxmlformats.org/officeDocument/2006/relationships/slide" Target="/ppt/slides/slide1.xml" Id="Rfb3f7f7376ec42c0" /><Relationship Type="http://schemas.openxmlformats.org/officeDocument/2006/relationships/slide" Target="/ppt/slides/slide2.xml" Id="Re7432fc4e1794b31" /><Relationship Type="http://schemas.openxmlformats.org/officeDocument/2006/relationships/slide" Target="/ppt/slides/slide3.xml" Id="R4faabadf034c4795" /><Relationship Type="http://schemas.openxmlformats.org/officeDocument/2006/relationships/slide" Target="/ppt/slides/slide4.xml" Id="R1130c0ec2c444ca5" /><Relationship Type="http://schemas.openxmlformats.org/officeDocument/2006/relationships/slide" Target="/ppt/slides/slide5.xml" Id="Rd7cbb3249e9242d3" /><Relationship Type="http://schemas.openxmlformats.org/officeDocument/2006/relationships/slide" Target="/ppt/slides/slide6.xml" Id="R7d1687c27d674038" /><Relationship Type="http://schemas.openxmlformats.org/officeDocument/2006/relationships/slide" Target="/ppt/slides/slide7.xml" Id="Ra79fee838faf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87e5ffd21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7558d89a64fee" /><Relationship Type="http://schemas.openxmlformats.org/officeDocument/2006/relationships/theme" Target="/ppt/slideMasters/theme/theme1.xml" Id="Ra6f98d142679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c7558d89a6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33bdf0034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4ee7d3550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bf057812d4c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ac3d5408f46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8d4d38364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21b257a94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1d2dc13fd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VR-INVEST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757 675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810 381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TORSØE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Skougaards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990 724 784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VR-INVEST AS</a:t>
            </a:r>
          </a:p>
        </p:txBody>
      </p:sp>
    </p:spTree>
  </p:cSld>
  <p:clrMapOvr>
    <a:masterClrMapping xmlns:a="http://schemas.openxmlformats.org/drawingml/2006/main"/>
  </p:clrMapOvr>
</p:sld>
</file>