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c29788d49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cef6d1cd574dd6"/>
  </p:sldMasterIdLst>
  <p:sldIdLst>
    <p:sldId xmlns:r="http://schemas.openxmlformats.org/officeDocument/2006/relationships" id="256" r:id="R79e8f763112347d4"/>
    <p:sldId xmlns:r="http://schemas.openxmlformats.org/officeDocument/2006/relationships" id="257" r:id="R744925de14694dc2"/>
    <p:sldId xmlns:r="http://schemas.openxmlformats.org/officeDocument/2006/relationships" id="258" r:id="R29614e9623ae4257"/>
    <p:sldId xmlns:r="http://schemas.openxmlformats.org/officeDocument/2006/relationships" id="259" r:id="R6956cb6427db4f9b"/>
    <p:sldId xmlns:r="http://schemas.openxmlformats.org/officeDocument/2006/relationships" id="260" r:id="R4fc530757b52426b"/>
    <p:sldId xmlns:r="http://schemas.openxmlformats.org/officeDocument/2006/relationships" id="261" r:id="R09ad7d0e891a4922"/>
    <p:sldId xmlns:r="http://schemas.openxmlformats.org/officeDocument/2006/relationships" id="262" r:id="R0ccccb6ec90c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ef6d1cd574dd6" /><Relationship Type="http://schemas.openxmlformats.org/officeDocument/2006/relationships/slide" Target="/ppt/slides/slide1.xml" Id="R79e8f763112347d4" /><Relationship Type="http://schemas.openxmlformats.org/officeDocument/2006/relationships/slide" Target="/ppt/slides/slide2.xml" Id="R744925de14694dc2" /><Relationship Type="http://schemas.openxmlformats.org/officeDocument/2006/relationships/slide" Target="/ppt/slides/slide3.xml" Id="R29614e9623ae4257" /><Relationship Type="http://schemas.openxmlformats.org/officeDocument/2006/relationships/slide" Target="/ppt/slides/slide4.xml" Id="R6956cb6427db4f9b" /><Relationship Type="http://schemas.openxmlformats.org/officeDocument/2006/relationships/slide" Target="/ppt/slides/slide5.xml" Id="R4fc530757b52426b" /><Relationship Type="http://schemas.openxmlformats.org/officeDocument/2006/relationships/slide" Target="/ppt/slides/slide6.xml" Id="R09ad7d0e891a4922" /><Relationship Type="http://schemas.openxmlformats.org/officeDocument/2006/relationships/slide" Target="/ppt/slides/slide7.xml" Id="R0ccccb6ec90c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bd589c86e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1be88089c415d" /><Relationship Type="http://schemas.openxmlformats.org/officeDocument/2006/relationships/theme" Target="/ppt/slideMasters/theme/theme1.xml" Id="R5a58483a502c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1be88089c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fa5a2d969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4c7f64e91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43c7d7a64c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c72887140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827022237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daab1cb46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bf121b69c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VILHELMSEN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VILHELMSEN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26 369 564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224 256 771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ROAR VILHELMSEN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Postvegen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990 754 608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VILHELMSEN AS</a:t>
            </a:r>
          </a:p>
        </p:txBody>
      </p:sp>
    </p:spTree>
  </p:cSld>
  <p:clrMapOvr>
    <a:masterClrMapping xmlns:a="http://schemas.openxmlformats.org/drawingml/2006/main"/>
  </p:clrMapOvr>
</p:sld>
</file>