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ada53edd4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8b583e87a4671"/>
  </p:sldMasterIdLst>
  <p:sldIdLst>
    <p:sldId xmlns:r="http://schemas.openxmlformats.org/officeDocument/2006/relationships" id="256" r:id="R81dcdefc03be410e"/>
    <p:sldId xmlns:r="http://schemas.openxmlformats.org/officeDocument/2006/relationships" id="257" r:id="Rf6c94adae6ed4128"/>
    <p:sldId xmlns:r="http://schemas.openxmlformats.org/officeDocument/2006/relationships" id="258" r:id="Ra5436e91538b4448"/>
    <p:sldId xmlns:r="http://schemas.openxmlformats.org/officeDocument/2006/relationships" id="259" r:id="Rfab27d7768e54570"/>
    <p:sldId xmlns:r="http://schemas.openxmlformats.org/officeDocument/2006/relationships" id="260" r:id="R34407b2d1eec4ed6"/>
    <p:sldId xmlns:r="http://schemas.openxmlformats.org/officeDocument/2006/relationships" id="261" r:id="Rc1364bf77af0444d"/>
    <p:sldId xmlns:r="http://schemas.openxmlformats.org/officeDocument/2006/relationships" id="262" r:id="R8ca3510459d2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8b583e87a4671" /><Relationship Type="http://schemas.openxmlformats.org/officeDocument/2006/relationships/slide" Target="/ppt/slides/slide1.xml" Id="R81dcdefc03be410e" /><Relationship Type="http://schemas.openxmlformats.org/officeDocument/2006/relationships/slide" Target="/ppt/slides/slide2.xml" Id="Rf6c94adae6ed4128" /><Relationship Type="http://schemas.openxmlformats.org/officeDocument/2006/relationships/slide" Target="/ppt/slides/slide3.xml" Id="Ra5436e91538b4448" /><Relationship Type="http://schemas.openxmlformats.org/officeDocument/2006/relationships/slide" Target="/ppt/slides/slide4.xml" Id="Rfab27d7768e54570" /><Relationship Type="http://schemas.openxmlformats.org/officeDocument/2006/relationships/slide" Target="/ppt/slides/slide5.xml" Id="R34407b2d1eec4ed6" /><Relationship Type="http://schemas.openxmlformats.org/officeDocument/2006/relationships/slide" Target="/ppt/slides/slide6.xml" Id="Rc1364bf77af0444d" /><Relationship Type="http://schemas.openxmlformats.org/officeDocument/2006/relationships/slide" Target="/ppt/slides/slide7.xml" Id="R8ca3510459d2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c145616e0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55d64e1247a9" /><Relationship Type="http://schemas.openxmlformats.org/officeDocument/2006/relationships/theme" Target="/ppt/slideMasters/theme/theme1.xml" Id="R9b4d21ac0b12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a55d64e1247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41f43238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3b492c18a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5e624d25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4572e38bd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27f178ff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a9ebc153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1d3a7e8d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ANDRE ASPENES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990 804 486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