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a491213bd1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810c1bc3540f0"/>
  </p:sldMasterIdLst>
  <p:sldIdLst>
    <p:sldId xmlns:r="http://schemas.openxmlformats.org/officeDocument/2006/relationships" id="256" r:id="R10234fc396774ca7"/>
    <p:sldId xmlns:r="http://schemas.openxmlformats.org/officeDocument/2006/relationships" id="257" r:id="R3b4dad139a5a4089"/>
    <p:sldId xmlns:r="http://schemas.openxmlformats.org/officeDocument/2006/relationships" id="258" r:id="R7e99857b3c524288"/>
    <p:sldId xmlns:r="http://schemas.openxmlformats.org/officeDocument/2006/relationships" id="259" r:id="R67437f50af684c74"/>
    <p:sldId xmlns:r="http://schemas.openxmlformats.org/officeDocument/2006/relationships" id="260" r:id="R9c0057845c354649"/>
    <p:sldId xmlns:r="http://schemas.openxmlformats.org/officeDocument/2006/relationships" id="261" r:id="R58d3e764122744b7"/>
    <p:sldId xmlns:r="http://schemas.openxmlformats.org/officeDocument/2006/relationships" id="262" r:id="Ra7560c2c042a4b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810c1bc3540f0" /><Relationship Type="http://schemas.openxmlformats.org/officeDocument/2006/relationships/slide" Target="/ppt/slides/slide1.xml" Id="R10234fc396774ca7" /><Relationship Type="http://schemas.openxmlformats.org/officeDocument/2006/relationships/slide" Target="/ppt/slides/slide2.xml" Id="R3b4dad139a5a4089" /><Relationship Type="http://schemas.openxmlformats.org/officeDocument/2006/relationships/slide" Target="/ppt/slides/slide3.xml" Id="R7e99857b3c524288" /><Relationship Type="http://schemas.openxmlformats.org/officeDocument/2006/relationships/slide" Target="/ppt/slides/slide4.xml" Id="R67437f50af684c74" /><Relationship Type="http://schemas.openxmlformats.org/officeDocument/2006/relationships/slide" Target="/ppt/slides/slide5.xml" Id="R9c0057845c354649" /><Relationship Type="http://schemas.openxmlformats.org/officeDocument/2006/relationships/slide" Target="/ppt/slides/slide6.xml" Id="R58d3e764122744b7" /><Relationship Type="http://schemas.openxmlformats.org/officeDocument/2006/relationships/slide" Target="/ppt/slides/slide7.xml" Id="Ra7560c2c042a4b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29163f009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ca2f137f84062" /><Relationship Type="http://schemas.openxmlformats.org/officeDocument/2006/relationships/theme" Target="/ppt/slideMasters/theme/theme1.xml" Id="R40c1727eaa8d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ca2f137f8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b2d9334d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70813019144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b5b06b81f40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3190948714a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089b23cc1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a0ffceaa848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d86b4623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556 611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4 712 363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4 731 339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VISTE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67 87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vic_norge@yahoo.no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990 809 437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AS</a:t>
            </a:r>
          </a:p>
        </p:txBody>
      </p:sp>
    </p:spTree>
  </p:cSld>
  <p:clrMapOvr>
    <a:masterClrMapping xmlns:a="http://schemas.openxmlformats.org/drawingml/2006/main"/>
  </p:clrMapOvr>
</p:sld>
</file>