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1cf7479b394e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493062db9540af"/>
  </p:sldMasterIdLst>
  <p:sldIdLst>
    <p:sldId xmlns:r="http://schemas.openxmlformats.org/officeDocument/2006/relationships" id="256" r:id="Red20faf2ded74ba2"/>
    <p:sldId xmlns:r="http://schemas.openxmlformats.org/officeDocument/2006/relationships" id="257" r:id="Rf856feab35ba4a88"/>
    <p:sldId xmlns:r="http://schemas.openxmlformats.org/officeDocument/2006/relationships" id="258" r:id="R060690242381492c"/>
    <p:sldId xmlns:r="http://schemas.openxmlformats.org/officeDocument/2006/relationships" id="259" r:id="Rcd2bb282ec7248d9"/>
    <p:sldId xmlns:r="http://schemas.openxmlformats.org/officeDocument/2006/relationships" id="260" r:id="R4f4d780902374eb2"/>
    <p:sldId xmlns:r="http://schemas.openxmlformats.org/officeDocument/2006/relationships" id="261" r:id="Rb88e6001916c4224"/>
    <p:sldId xmlns:r="http://schemas.openxmlformats.org/officeDocument/2006/relationships" id="262" r:id="R0a33dad0c89d46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493062db9540af" /><Relationship Type="http://schemas.openxmlformats.org/officeDocument/2006/relationships/slide" Target="/ppt/slides/slide1.xml" Id="Red20faf2ded74ba2" /><Relationship Type="http://schemas.openxmlformats.org/officeDocument/2006/relationships/slide" Target="/ppt/slides/slide2.xml" Id="Rf856feab35ba4a88" /><Relationship Type="http://schemas.openxmlformats.org/officeDocument/2006/relationships/slide" Target="/ppt/slides/slide3.xml" Id="R060690242381492c" /><Relationship Type="http://schemas.openxmlformats.org/officeDocument/2006/relationships/slide" Target="/ppt/slides/slide4.xml" Id="Rcd2bb282ec7248d9" /><Relationship Type="http://schemas.openxmlformats.org/officeDocument/2006/relationships/slide" Target="/ppt/slides/slide5.xml" Id="R4f4d780902374eb2" /><Relationship Type="http://schemas.openxmlformats.org/officeDocument/2006/relationships/slide" Target="/ppt/slides/slide6.xml" Id="Rb88e6001916c4224" /><Relationship Type="http://schemas.openxmlformats.org/officeDocument/2006/relationships/slide" Target="/ppt/slides/slide7.xml" Id="R0a33dad0c89d46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762e0298a647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9dd8805934a22" /><Relationship Type="http://schemas.openxmlformats.org/officeDocument/2006/relationships/theme" Target="/ppt/slideMasters/theme/theme1.xml" Id="R7ad946c36a2e41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69dd8805934a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1312ba75734b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d35529c7e42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43f02b36a149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a5f155f9247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ff4d013d914d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230348a7ad40c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d9e74293641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REVISJON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REVISJON HOLDING AS ble etablert [år] og holder til i Tromsdalen.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4 115 482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4 115 482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ARVID LINAKER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Solstrandvegen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9020 Tromsdalen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60 06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990 826 161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REVISJON HOLDING AS</a:t>
            </a:r>
          </a:p>
        </p:txBody>
      </p:sp>
    </p:spTree>
  </p:cSld>
  <p:clrMapOvr>
    <a:masterClrMapping xmlns:a="http://schemas.openxmlformats.org/drawingml/2006/main"/>
  </p:clrMapOvr>
</p:sld>
</file>