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56eb3ec56f4e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32c4e2aa6a48d4"/>
  </p:sldMasterIdLst>
  <p:sldIdLst>
    <p:sldId xmlns:r="http://schemas.openxmlformats.org/officeDocument/2006/relationships" id="256" r:id="R37a5653f47d64ecc"/>
    <p:sldId xmlns:r="http://schemas.openxmlformats.org/officeDocument/2006/relationships" id="257" r:id="Rd91d954ffdcd4f39"/>
    <p:sldId xmlns:r="http://schemas.openxmlformats.org/officeDocument/2006/relationships" id="258" r:id="R9c7a043365d641f4"/>
    <p:sldId xmlns:r="http://schemas.openxmlformats.org/officeDocument/2006/relationships" id="259" r:id="Rd0a0bbb2723e41dc"/>
    <p:sldId xmlns:r="http://schemas.openxmlformats.org/officeDocument/2006/relationships" id="260" r:id="R10132cdaab1246b5"/>
    <p:sldId xmlns:r="http://schemas.openxmlformats.org/officeDocument/2006/relationships" id="261" r:id="R965019a5104c4cb5"/>
    <p:sldId xmlns:r="http://schemas.openxmlformats.org/officeDocument/2006/relationships" id="262" r:id="R7b7e79faa32f47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32c4e2aa6a48d4" /><Relationship Type="http://schemas.openxmlformats.org/officeDocument/2006/relationships/slide" Target="/ppt/slides/slide1.xml" Id="R37a5653f47d64ecc" /><Relationship Type="http://schemas.openxmlformats.org/officeDocument/2006/relationships/slide" Target="/ppt/slides/slide2.xml" Id="Rd91d954ffdcd4f39" /><Relationship Type="http://schemas.openxmlformats.org/officeDocument/2006/relationships/slide" Target="/ppt/slides/slide3.xml" Id="R9c7a043365d641f4" /><Relationship Type="http://schemas.openxmlformats.org/officeDocument/2006/relationships/slide" Target="/ppt/slides/slide4.xml" Id="Rd0a0bbb2723e41dc" /><Relationship Type="http://schemas.openxmlformats.org/officeDocument/2006/relationships/slide" Target="/ppt/slides/slide5.xml" Id="R10132cdaab1246b5" /><Relationship Type="http://schemas.openxmlformats.org/officeDocument/2006/relationships/slide" Target="/ppt/slides/slide6.xml" Id="R965019a5104c4cb5" /><Relationship Type="http://schemas.openxmlformats.org/officeDocument/2006/relationships/slide" Target="/ppt/slides/slide7.xml" Id="R7b7e79faa32f47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8b2f192cc44f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61d5cc45041d1" /><Relationship Type="http://schemas.openxmlformats.org/officeDocument/2006/relationships/theme" Target="/ppt/slideMasters/theme/theme1.xml" Id="R0bcf2dc13d0d46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961d5cc45041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222aabf2d44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5550186864b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150c2559c4a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493d8c70740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c597f51a546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df73ffaaa4f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9f16768484c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−9 262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6 806 102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9 490 667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INGEBRIGTSEN TROND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Heyerdahls vei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990 836 256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 INVEST AS</a:t>
            </a:r>
          </a:p>
        </p:txBody>
      </p:sp>
    </p:spTree>
  </p:cSld>
  <p:clrMapOvr>
    <a:masterClrMapping xmlns:a="http://schemas.openxmlformats.org/drawingml/2006/main"/>
  </p:clrMapOvr>
</p:sld>
</file>