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0c1cad6aaa4c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bc8e36489b415c"/>
  </p:sldMasterIdLst>
  <p:sldIdLst>
    <p:sldId xmlns:r="http://schemas.openxmlformats.org/officeDocument/2006/relationships" id="256" r:id="R9f3103a06e5040ba"/>
    <p:sldId xmlns:r="http://schemas.openxmlformats.org/officeDocument/2006/relationships" id="257" r:id="Re492f57f94d948f0"/>
    <p:sldId xmlns:r="http://schemas.openxmlformats.org/officeDocument/2006/relationships" id="258" r:id="R25db098fbbed43ba"/>
    <p:sldId xmlns:r="http://schemas.openxmlformats.org/officeDocument/2006/relationships" id="259" r:id="R39657b60f9f843f5"/>
    <p:sldId xmlns:r="http://schemas.openxmlformats.org/officeDocument/2006/relationships" id="260" r:id="R1eb669edfed34706"/>
    <p:sldId xmlns:r="http://schemas.openxmlformats.org/officeDocument/2006/relationships" id="261" r:id="R1c107450e62e49a8"/>
    <p:sldId xmlns:r="http://schemas.openxmlformats.org/officeDocument/2006/relationships" id="262" r:id="Rc0c6e0cd46ff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c8e36489b415c" /><Relationship Type="http://schemas.openxmlformats.org/officeDocument/2006/relationships/slide" Target="/ppt/slides/slide1.xml" Id="R9f3103a06e5040ba" /><Relationship Type="http://schemas.openxmlformats.org/officeDocument/2006/relationships/slide" Target="/ppt/slides/slide2.xml" Id="Re492f57f94d948f0" /><Relationship Type="http://schemas.openxmlformats.org/officeDocument/2006/relationships/slide" Target="/ppt/slides/slide3.xml" Id="R25db098fbbed43ba" /><Relationship Type="http://schemas.openxmlformats.org/officeDocument/2006/relationships/slide" Target="/ppt/slides/slide4.xml" Id="R39657b60f9f843f5" /><Relationship Type="http://schemas.openxmlformats.org/officeDocument/2006/relationships/slide" Target="/ppt/slides/slide5.xml" Id="R1eb669edfed34706" /><Relationship Type="http://schemas.openxmlformats.org/officeDocument/2006/relationships/slide" Target="/ppt/slides/slide6.xml" Id="R1c107450e62e49a8" /><Relationship Type="http://schemas.openxmlformats.org/officeDocument/2006/relationships/slide" Target="/ppt/slides/slide7.xml" Id="Rc0c6e0cd46ff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2246dc3014e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d3d3f40584667" /><Relationship Type="http://schemas.openxmlformats.org/officeDocument/2006/relationships/theme" Target="/ppt/slideMasters/theme/theme1.xml" Id="R02017a650b474d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8d3d3f4058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a95a67dcf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e0d52ab79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34e5eff8d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c5d53482340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612d656b5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d3f15cf6f43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76e6e4825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BENTES SALONG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BENTES SALONG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6 945 890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4 012 496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HYTTEBAKK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Svartøyveien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990 841 977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