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320d91b2ab4e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f08ba9e91b45d8"/>
  </p:sldMasterIdLst>
  <p:sldIdLst>
    <p:sldId xmlns:r="http://schemas.openxmlformats.org/officeDocument/2006/relationships" id="256" r:id="Rf4e4099513ef49f3"/>
    <p:sldId xmlns:r="http://schemas.openxmlformats.org/officeDocument/2006/relationships" id="257" r:id="R9f7bc04f7a224bdb"/>
    <p:sldId xmlns:r="http://schemas.openxmlformats.org/officeDocument/2006/relationships" id="258" r:id="R7ce914f8a75c4510"/>
    <p:sldId xmlns:r="http://schemas.openxmlformats.org/officeDocument/2006/relationships" id="259" r:id="R40de6178708c431b"/>
    <p:sldId xmlns:r="http://schemas.openxmlformats.org/officeDocument/2006/relationships" id="260" r:id="R5addca2b8f974303"/>
    <p:sldId xmlns:r="http://schemas.openxmlformats.org/officeDocument/2006/relationships" id="261" r:id="R17dcf32363424338"/>
    <p:sldId xmlns:r="http://schemas.openxmlformats.org/officeDocument/2006/relationships" id="262" r:id="R4d7ae25e4cd14e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08ba9e91b45d8" /><Relationship Type="http://schemas.openxmlformats.org/officeDocument/2006/relationships/slide" Target="/ppt/slides/slide1.xml" Id="Rf4e4099513ef49f3" /><Relationship Type="http://schemas.openxmlformats.org/officeDocument/2006/relationships/slide" Target="/ppt/slides/slide2.xml" Id="R9f7bc04f7a224bdb" /><Relationship Type="http://schemas.openxmlformats.org/officeDocument/2006/relationships/slide" Target="/ppt/slides/slide3.xml" Id="R7ce914f8a75c4510" /><Relationship Type="http://schemas.openxmlformats.org/officeDocument/2006/relationships/slide" Target="/ppt/slides/slide4.xml" Id="R40de6178708c431b" /><Relationship Type="http://schemas.openxmlformats.org/officeDocument/2006/relationships/slide" Target="/ppt/slides/slide5.xml" Id="R5addca2b8f974303" /><Relationship Type="http://schemas.openxmlformats.org/officeDocument/2006/relationships/slide" Target="/ppt/slides/slide6.xml" Id="R17dcf32363424338" /><Relationship Type="http://schemas.openxmlformats.org/officeDocument/2006/relationships/slide" Target="/ppt/slides/slide7.xml" Id="R4d7ae25e4cd14e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552a92cba4c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5143f78ac4ed9" /><Relationship Type="http://schemas.openxmlformats.org/officeDocument/2006/relationships/theme" Target="/ppt/slideMasters/theme/theme1.xml" Id="R0418f868ae9745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85143f78ac4e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c13a1176a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019dfb98945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7e6d0c78648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7fc0fb8ac4e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1e645f0344e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b7def9d534e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e88006e8740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ELTIX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ELTIX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2 865 377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9 927 423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15 624 775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ELTON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Andreas Elton, Vollen marina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990 869 049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