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f603cc0b2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13ccb5efc4d7e"/>
  </p:sldMasterIdLst>
  <p:sldIdLst>
    <p:sldId xmlns:r="http://schemas.openxmlformats.org/officeDocument/2006/relationships" id="256" r:id="R22e556657eb34056"/>
    <p:sldId xmlns:r="http://schemas.openxmlformats.org/officeDocument/2006/relationships" id="257" r:id="Re9a43dded0624125"/>
    <p:sldId xmlns:r="http://schemas.openxmlformats.org/officeDocument/2006/relationships" id="258" r:id="R5adb52c187c24ab0"/>
    <p:sldId xmlns:r="http://schemas.openxmlformats.org/officeDocument/2006/relationships" id="259" r:id="Re4bfe285d8d04012"/>
    <p:sldId xmlns:r="http://schemas.openxmlformats.org/officeDocument/2006/relationships" id="260" r:id="R6c6b94f8a35f401f"/>
    <p:sldId xmlns:r="http://schemas.openxmlformats.org/officeDocument/2006/relationships" id="261" r:id="Rd011e0a6e7e74a14"/>
    <p:sldId xmlns:r="http://schemas.openxmlformats.org/officeDocument/2006/relationships" id="262" r:id="Rbe22fa48e265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13ccb5efc4d7e" /><Relationship Type="http://schemas.openxmlformats.org/officeDocument/2006/relationships/slide" Target="/ppt/slides/slide1.xml" Id="R22e556657eb34056" /><Relationship Type="http://schemas.openxmlformats.org/officeDocument/2006/relationships/slide" Target="/ppt/slides/slide2.xml" Id="Re9a43dded0624125" /><Relationship Type="http://schemas.openxmlformats.org/officeDocument/2006/relationships/slide" Target="/ppt/slides/slide3.xml" Id="R5adb52c187c24ab0" /><Relationship Type="http://schemas.openxmlformats.org/officeDocument/2006/relationships/slide" Target="/ppt/slides/slide4.xml" Id="Re4bfe285d8d04012" /><Relationship Type="http://schemas.openxmlformats.org/officeDocument/2006/relationships/slide" Target="/ppt/slides/slide5.xml" Id="R6c6b94f8a35f401f" /><Relationship Type="http://schemas.openxmlformats.org/officeDocument/2006/relationships/slide" Target="/ppt/slides/slide6.xml" Id="Rd011e0a6e7e74a14" /><Relationship Type="http://schemas.openxmlformats.org/officeDocument/2006/relationships/slide" Target="/ppt/slides/slide7.xml" Id="Rbe22fa48e265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efa9aad25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0341c4e34877" /><Relationship Type="http://schemas.openxmlformats.org/officeDocument/2006/relationships/theme" Target="/ppt/slideMasters/theme/theme1.xml" Id="R1c03084c4e76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d0341c4e3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85d8426ef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e07af1e7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12a609f8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3ef92890b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2a46cabce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0fb1017e847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b9e53376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