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481624f9d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5a53e7b364432"/>
  </p:sldMasterIdLst>
  <p:sldIdLst>
    <p:sldId xmlns:r="http://schemas.openxmlformats.org/officeDocument/2006/relationships" id="256" r:id="Rad209f3b91a645bb"/>
    <p:sldId xmlns:r="http://schemas.openxmlformats.org/officeDocument/2006/relationships" id="257" r:id="Rf92f34a8590c4fd2"/>
    <p:sldId xmlns:r="http://schemas.openxmlformats.org/officeDocument/2006/relationships" id="258" r:id="R017f90b1790e4c56"/>
    <p:sldId xmlns:r="http://schemas.openxmlformats.org/officeDocument/2006/relationships" id="259" r:id="R13fb7e3ce9194e68"/>
    <p:sldId xmlns:r="http://schemas.openxmlformats.org/officeDocument/2006/relationships" id="260" r:id="Ra36488ab46c7466e"/>
    <p:sldId xmlns:r="http://schemas.openxmlformats.org/officeDocument/2006/relationships" id="261" r:id="R2b53a34a554a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5a53e7b364432" /><Relationship Type="http://schemas.openxmlformats.org/officeDocument/2006/relationships/slide" Target="/ppt/slides/slide1.xml" Id="Rad209f3b91a645bb" /><Relationship Type="http://schemas.openxmlformats.org/officeDocument/2006/relationships/slide" Target="/ppt/slides/slide2.xml" Id="Rf92f34a8590c4fd2" /><Relationship Type="http://schemas.openxmlformats.org/officeDocument/2006/relationships/slide" Target="/ppt/slides/slide3.xml" Id="R017f90b1790e4c56" /><Relationship Type="http://schemas.openxmlformats.org/officeDocument/2006/relationships/slide" Target="/ppt/slides/slide4.xml" Id="R13fb7e3ce9194e68" /><Relationship Type="http://schemas.openxmlformats.org/officeDocument/2006/relationships/slide" Target="/ppt/slides/slide5.xml" Id="Ra36488ab46c7466e" /><Relationship Type="http://schemas.openxmlformats.org/officeDocument/2006/relationships/slide" Target="/ppt/slides/slide6.xml" Id="R2b53a34a554a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b63e22080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9dd6c458841f0" /><Relationship Type="http://schemas.openxmlformats.org/officeDocument/2006/relationships/theme" Target="/ppt/slideMasters/theme/theme1.xml" Id="R3107b91451ec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9dd6c4588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677022ef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a8da44996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ac2b1c80d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7627571d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3d76a5671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2b7e9426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WIELVEST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7 677 668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trulswiel@gmail.com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990 980 985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