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c8753a4d6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a79a035764177"/>
  </p:sldMasterIdLst>
  <p:sldIdLst>
    <p:sldId xmlns:r="http://schemas.openxmlformats.org/officeDocument/2006/relationships" id="256" r:id="R6673795210c84120"/>
    <p:sldId xmlns:r="http://schemas.openxmlformats.org/officeDocument/2006/relationships" id="257" r:id="R2497556f25324857"/>
    <p:sldId xmlns:r="http://schemas.openxmlformats.org/officeDocument/2006/relationships" id="258" r:id="Raf67db36bf074e76"/>
    <p:sldId xmlns:r="http://schemas.openxmlformats.org/officeDocument/2006/relationships" id="259" r:id="R7cb3665bb64d45b3"/>
    <p:sldId xmlns:r="http://schemas.openxmlformats.org/officeDocument/2006/relationships" id="260" r:id="R962728d10f7e45a1"/>
    <p:sldId xmlns:r="http://schemas.openxmlformats.org/officeDocument/2006/relationships" id="261" r:id="Rc41700ae8b5e4945"/>
    <p:sldId xmlns:r="http://schemas.openxmlformats.org/officeDocument/2006/relationships" id="262" r:id="R558686bd1606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a79a035764177" /><Relationship Type="http://schemas.openxmlformats.org/officeDocument/2006/relationships/slide" Target="/ppt/slides/slide1.xml" Id="R6673795210c84120" /><Relationship Type="http://schemas.openxmlformats.org/officeDocument/2006/relationships/slide" Target="/ppt/slides/slide2.xml" Id="R2497556f25324857" /><Relationship Type="http://schemas.openxmlformats.org/officeDocument/2006/relationships/slide" Target="/ppt/slides/slide3.xml" Id="Raf67db36bf074e76" /><Relationship Type="http://schemas.openxmlformats.org/officeDocument/2006/relationships/slide" Target="/ppt/slides/slide4.xml" Id="R7cb3665bb64d45b3" /><Relationship Type="http://schemas.openxmlformats.org/officeDocument/2006/relationships/slide" Target="/ppt/slides/slide5.xml" Id="R962728d10f7e45a1" /><Relationship Type="http://schemas.openxmlformats.org/officeDocument/2006/relationships/slide" Target="/ppt/slides/slide6.xml" Id="Rc41700ae8b5e4945" /><Relationship Type="http://schemas.openxmlformats.org/officeDocument/2006/relationships/slide" Target="/ppt/slides/slide7.xml" Id="R558686bd1606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87b66efa1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0307feb34b0e" /><Relationship Type="http://schemas.openxmlformats.org/officeDocument/2006/relationships/theme" Target="/ppt/slideMasters/theme/theme1.xml" Id="R0dea46fce15b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40307feb3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a38b4ba6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aa1bcdc1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fee78dab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804de818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eafb6f20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e70979454e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e335ee9d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HOLDING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SOLLIE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haavard.sollie@gmail.com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HOLDING AS</a:t>
            </a:r>
          </a:p>
        </p:txBody>
      </p:sp>
    </p:spTree>
  </p:cSld>
  <p:clrMapOvr>
    <a:masterClrMapping xmlns:a="http://schemas.openxmlformats.org/drawingml/2006/main"/>
  </p:clrMapOvr>
</p:sld>
</file>