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85d12922a841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5a7c75603140fa"/>
  </p:sldMasterIdLst>
  <p:sldIdLst>
    <p:sldId xmlns:r="http://schemas.openxmlformats.org/officeDocument/2006/relationships" id="256" r:id="Rb75fbbb52c0b4c85"/>
    <p:sldId xmlns:r="http://schemas.openxmlformats.org/officeDocument/2006/relationships" id="257" r:id="R69739e04d9eb4d58"/>
    <p:sldId xmlns:r="http://schemas.openxmlformats.org/officeDocument/2006/relationships" id="258" r:id="R57c1866d9e674bde"/>
    <p:sldId xmlns:r="http://schemas.openxmlformats.org/officeDocument/2006/relationships" id="259" r:id="Rb8fd1c76b73440ea"/>
    <p:sldId xmlns:r="http://schemas.openxmlformats.org/officeDocument/2006/relationships" id="260" r:id="R5b0c46e95cca4942"/>
    <p:sldId xmlns:r="http://schemas.openxmlformats.org/officeDocument/2006/relationships" id="261" r:id="R5719854eba5c44f2"/>
    <p:sldId xmlns:r="http://schemas.openxmlformats.org/officeDocument/2006/relationships" id="262" r:id="Rabdb20a4aaf74d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a7c75603140fa" /><Relationship Type="http://schemas.openxmlformats.org/officeDocument/2006/relationships/slide" Target="/ppt/slides/slide1.xml" Id="Rb75fbbb52c0b4c85" /><Relationship Type="http://schemas.openxmlformats.org/officeDocument/2006/relationships/slide" Target="/ppt/slides/slide2.xml" Id="R69739e04d9eb4d58" /><Relationship Type="http://schemas.openxmlformats.org/officeDocument/2006/relationships/slide" Target="/ppt/slides/slide3.xml" Id="R57c1866d9e674bde" /><Relationship Type="http://schemas.openxmlformats.org/officeDocument/2006/relationships/slide" Target="/ppt/slides/slide4.xml" Id="Rb8fd1c76b73440ea" /><Relationship Type="http://schemas.openxmlformats.org/officeDocument/2006/relationships/slide" Target="/ppt/slides/slide5.xml" Id="R5b0c46e95cca4942" /><Relationship Type="http://schemas.openxmlformats.org/officeDocument/2006/relationships/slide" Target="/ppt/slides/slide6.xml" Id="R5719854eba5c44f2" /><Relationship Type="http://schemas.openxmlformats.org/officeDocument/2006/relationships/slide" Target="/ppt/slides/slide7.xml" Id="Rabdb20a4aaf74d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ba3b90e2ff49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5e50d19b74dfc" /><Relationship Type="http://schemas.openxmlformats.org/officeDocument/2006/relationships/theme" Target="/ppt/slideMasters/theme/theme1.xml" Id="Reb5f3e78e9ed46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85e50d19b74d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445bf33764e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85d02ffcf48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9c3bf197445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6b59c3ca04f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29a44d29f44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6e153c2ab40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aca05fab240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AUTODRIFT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2 013 952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538 216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9 076 256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9 330 778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 KRISTIAN EINARSEN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Økern torgvei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991 007 628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AUTODRIFT AS</a:t>
            </a:r>
          </a:p>
        </p:txBody>
      </p:sp>
    </p:spTree>
  </p:cSld>
  <p:clrMapOvr>
    <a:masterClrMapping xmlns:a="http://schemas.openxmlformats.org/drawingml/2006/main"/>
  </p:clrMapOvr>
</p:sld>
</file>