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867b2c5d8fd4dc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616a9293ecc4c0d"/>
  </p:sldMasterIdLst>
  <p:sldIdLst>
    <p:sldId xmlns:r="http://schemas.openxmlformats.org/officeDocument/2006/relationships" id="256" r:id="R3da78a6c75884318"/>
    <p:sldId xmlns:r="http://schemas.openxmlformats.org/officeDocument/2006/relationships" id="257" r:id="R74885a7b8a174a7b"/>
    <p:sldId xmlns:r="http://schemas.openxmlformats.org/officeDocument/2006/relationships" id="258" r:id="Ra1332e32bc9d423d"/>
    <p:sldId xmlns:r="http://schemas.openxmlformats.org/officeDocument/2006/relationships" id="259" r:id="Re84ff886b0da423e"/>
    <p:sldId xmlns:r="http://schemas.openxmlformats.org/officeDocument/2006/relationships" id="260" r:id="R2a72d282a47e4748"/>
    <p:sldId xmlns:r="http://schemas.openxmlformats.org/officeDocument/2006/relationships" id="261" r:id="R2f2a815cc8e84026"/>
    <p:sldId xmlns:r="http://schemas.openxmlformats.org/officeDocument/2006/relationships" id="262" r:id="R0750837c29ca491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616a9293ecc4c0d" /><Relationship Type="http://schemas.openxmlformats.org/officeDocument/2006/relationships/slide" Target="/ppt/slides/slide1.xml" Id="R3da78a6c75884318" /><Relationship Type="http://schemas.openxmlformats.org/officeDocument/2006/relationships/slide" Target="/ppt/slides/slide2.xml" Id="R74885a7b8a174a7b" /><Relationship Type="http://schemas.openxmlformats.org/officeDocument/2006/relationships/slide" Target="/ppt/slides/slide3.xml" Id="Ra1332e32bc9d423d" /><Relationship Type="http://schemas.openxmlformats.org/officeDocument/2006/relationships/slide" Target="/ppt/slides/slide4.xml" Id="Re84ff886b0da423e" /><Relationship Type="http://schemas.openxmlformats.org/officeDocument/2006/relationships/slide" Target="/ppt/slides/slide5.xml" Id="R2a72d282a47e4748" /><Relationship Type="http://schemas.openxmlformats.org/officeDocument/2006/relationships/slide" Target="/ppt/slides/slide6.xml" Id="R2f2a815cc8e84026" /><Relationship Type="http://schemas.openxmlformats.org/officeDocument/2006/relationships/slide" Target="/ppt/slides/slide7.xml" Id="R0750837c29ca491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f737e7673c84f6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5f21bf85c94ca0" /><Relationship Type="http://schemas.openxmlformats.org/officeDocument/2006/relationships/theme" Target="/ppt/slideMasters/theme/theme1.xml" Id="R6fab0ad4847941c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15f21bf85c94ca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fcc32c4611416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90117d9356471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48b2c4fe324a8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e39760d2be435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e49bdcbf83460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c13dcb42b6440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026a834426446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HENDEN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HENDEN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HENDEN AS ble etablert [år] og holder til i Malmefjorden.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HENDEN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HENDEN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HENDEN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10 250 725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−861 838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2 452 779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75 090 558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82 652 451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HENDEN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HENDEN MEDIA AS  –  23,0 %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MANOLI AS  –  23,0 %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STRANDTUN EIENDOM AS  –  22,0 %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ABBA HOLDING AS  –  17,0 %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HENDEN NYGÅRD HOLDING AS  –  15,0 %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HENDEN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Holamyra 27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6445 Malmefjorden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90 05 84 22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sveinung.henden@gmail.com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www.andersgarden.no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991 043 721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HENDEN AS</a:t>
            </a:r>
          </a:p>
        </p:txBody>
      </p:sp>
    </p:spTree>
  </p:cSld>
  <p:clrMapOvr>
    <a:masterClrMapping xmlns:a="http://schemas.openxmlformats.org/drawingml/2006/main"/>
  </p:clrMapOvr>
</p:sld>
</file>