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352fa3061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d99be9e704286"/>
  </p:sldMasterIdLst>
  <p:sldIdLst>
    <p:sldId xmlns:r="http://schemas.openxmlformats.org/officeDocument/2006/relationships" id="256" r:id="Rc56456a16b774e3c"/>
    <p:sldId xmlns:r="http://schemas.openxmlformats.org/officeDocument/2006/relationships" id="257" r:id="Rce367d06c51d4fb4"/>
    <p:sldId xmlns:r="http://schemas.openxmlformats.org/officeDocument/2006/relationships" id="258" r:id="R48b69d1d019f451a"/>
    <p:sldId xmlns:r="http://schemas.openxmlformats.org/officeDocument/2006/relationships" id="259" r:id="Rc18e09dfdcbd4c6d"/>
    <p:sldId xmlns:r="http://schemas.openxmlformats.org/officeDocument/2006/relationships" id="260" r:id="R4f19215094f3420a"/>
    <p:sldId xmlns:r="http://schemas.openxmlformats.org/officeDocument/2006/relationships" id="261" r:id="Rcb09f343aefe46f4"/>
    <p:sldId xmlns:r="http://schemas.openxmlformats.org/officeDocument/2006/relationships" id="262" r:id="R5edff59f8674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d99be9e704286" /><Relationship Type="http://schemas.openxmlformats.org/officeDocument/2006/relationships/slide" Target="/ppt/slides/slide1.xml" Id="Rc56456a16b774e3c" /><Relationship Type="http://schemas.openxmlformats.org/officeDocument/2006/relationships/slide" Target="/ppt/slides/slide2.xml" Id="Rce367d06c51d4fb4" /><Relationship Type="http://schemas.openxmlformats.org/officeDocument/2006/relationships/slide" Target="/ppt/slides/slide3.xml" Id="R48b69d1d019f451a" /><Relationship Type="http://schemas.openxmlformats.org/officeDocument/2006/relationships/slide" Target="/ppt/slides/slide4.xml" Id="Rc18e09dfdcbd4c6d" /><Relationship Type="http://schemas.openxmlformats.org/officeDocument/2006/relationships/slide" Target="/ppt/slides/slide5.xml" Id="R4f19215094f3420a" /><Relationship Type="http://schemas.openxmlformats.org/officeDocument/2006/relationships/slide" Target="/ppt/slides/slide6.xml" Id="Rcb09f343aefe46f4" /><Relationship Type="http://schemas.openxmlformats.org/officeDocument/2006/relationships/slide" Target="/ppt/slides/slide7.xml" Id="R5edff59f8674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c2f7d708d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325da37834326" /><Relationship Type="http://schemas.openxmlformats.org/officeDocument/2006/relationships/theme" Target="/ppt/slideMasters/theme/theme1.xml" Id="Rbe8b46d49354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325da3783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a7b880d63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050222391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416ddc8e8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512f936fa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058c78855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64e9195c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df0a53330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REVISION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33 591 837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991 096 957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