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3fb51b59d744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174e6adc51428c"/>
  </p:sldMasterIdLst>
  <p:sldIdLst>
    <p:sldId xmlns:r="http://schemas.openxmlformats.org/officeDocument/2006/relationships" id="256" r:id="Rc22b7f5b6b604bfe"/>
    <p:sldId xmlns:r="http://schemas.openxmlformats.org/officeDocument/2006/relationships" id="257" r:id="Ra3aa2d6c65674b79"/>
    <p:sldId xmlns:r="http://schemas.openxmlformats.org/officeDocument/2006/relationships" id="258" r:id="R1ed30d6067854635"/>
    <p:sldId xmlns:r="http://schemas.openxmlformats.org/officeDocument/2006/relationships" id="259" r:id="Re12290ec237e471e"/>
    <p:sldId xmlns:r="http://schemas.openxmlformats.org/officeDocument/2006/relationships" id="260" r:id="Re964e6649faa4853"/>
    <p:sldId xmlns:r="http://schemas.openxmlformats.org/officeDocument/2006/relationships" id="261" r:id="R3da507919d7249e8"/>
    <p:sldId xmlns:r="http://schemas.openxmlformats.org/officeDocument/2006/relationships" id="262" r:id="R83645267693143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174e6adc51428c" /><Relationship Type="http://schemas.openxmlformats.org/officeDocument/2006/relationships/slide" Target="/ppt/slides/slide1.xml" Id="Rc22b7f5b6b604bfe" /><Relationship Type="http://schemas.openxmlformats.org/officeDocument/2006/relationships/slide" Target="/ppt/slides/slide2.xml" Id="Ra3aa2d6c65674b79" /><Relationship Type="http://schemas.openxmlformats.org/officeDocument/2006/relationships/slide" Target="/ppt/slides/slide3.xml" Id="R1ed30d6067854635" /><Relationship Type="http://schemas.openxmlformats.org/officeDocument/2006/relationships/slide" Target="/ppt/slides/slide4.xml" Id="Re12290ec237e471e" /><Relationship Type="http://schemas.openxmlformats.org/officeDocument/2006/relationships/slide" Target="/ppt/slides/slide5.xml" Id="Re964e6649faa4853" /><Relationship Type="http://schemas.openxmlformats.org/officeDocument/2006/relationships/slide" Target="/ppt/slides/slide6.xml" Id="R3da507919d7249e8" /><Relationship Type="http://schemas.openxmlformats.org/officeDocument/2006/relationships/slide" Target="/ppt/slides/slide7.xml" Id="R83645267693143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dc8857b6bb48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eca7855154878" /><Relationship Type="http://schemas.openxmlformats.org/officeDocument/2006/relationships/theme" Target="/ppt/slideMasters/theme/theme1.xml" Id="R28aa53fd86a64f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ceca78551548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451dbac664c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f4e73875f49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157f0d6dd41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86dcd9ba645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a8a835cc949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d26918e1c42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08e936d0440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SKYTTERN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SKYTTERN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SKYTTERN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SKYTTERN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SKYTTERN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SKYTTERN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3 546 617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42 283 357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42 311 838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SKYTTERN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SKYTTERN BERG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SKYTTERN BERG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SKYTTERN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03 02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991 102 922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SKYTTERN INVEST AS</a:t>
            </a:r>
          </a:p>
        </p:txBody>
      </p:sp>
    </p:spTree>
  </p:cSld>
  <p:clrMapOvr>
    <a:masterClrMapping xmlns:a="http://schemas.openxmlformats.org/drawingml/2006/main"/>
  </p:clrMapOvr>
</p:sld>
</file>