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5ab4fa26d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0967c7d30437e"/>
  </p:sldMasterIdLst>
  <p:sldIdLst>
    <p:sldId xmlns:r="http://schemas.openxmlformats.org/officeDocument/2006/relationships" id="256" r:id="Rcb0a50e2efbe4db2"/>
    <p:sldId xmlns:r="http://schemas.openxmlformats.org/officeDocument/2006/relationships" id="257" r:id="R76a3fa4389d546ce"/>
    <p:sldId xmlns:r="http://schemas.openxmlformats.org/officeDocument/2006/relationships" id="258" r:id="R05120a512c1b4304"/>
    <p:sldId xmlns:r="http://schemas.openxmlformats.org/officeDocument/2006/relationships" id="259" r:id="R4f0b34101ca74a58"/>
    <p:sldId xmlns:r="http://schemas.openxmlformats.org/officeDocument/2006/relationships" id="260" r:id="R24f083a0a7094fcd"/>
    <p:sldId xmlns:r="http://schemas.openxmlformats.org/officeDocument/2006/relationships" id="261" r:id="Rd84c86ad259b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0967c7d30437e" /><Relationship Type="http://schemas.openxmlformats.org/officeDocument/2006/relationships/slide" Target="/ppt/slides/slide1.xml" Id="Rcb0a50e2efbe4db2" /><Relationship Type="http://schemas.openxmlformats.org/officeDocument/2006/relationships/slide" Target="/ppt/slides/slide2.xml" Id="R76a3fa4389d546ce" /><Relationship Type="http://schemas.openxmlformats.org/officeDocument/2006/relationships/slide" Target="/ppt/slides/slide3.xml" Id="R05120a512c1b4304" /><Relationship Type="http://schemas.openxmlformats.org/officeDocument/2006/relationships/slide" Target="/ppt/slides/slide4.xml" Id="R4f0b34101ca74a58" /><Relationship Type="http://schemas.openxmlformats.org/officeDocument/2006/relationships/slide" Target="/ppt/slides/slide5.xml" Id="R24f083a0a7094fcd" /><Relationship Type="http://schemas.openxmlformats.org/officeDocument/2006/relationships/slide" Target="/ppt/slides/slide6.xml" Id="Rd84c86ad259b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d04c89035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41e9c18c2454c" /><Relationship Type="http://schemas.openxmlformats.org/officeDocument/2006/relationships/theme" Target="/ppt/slideMasters/theme/theme1.xml" Id="R42708fce4813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41e9c18c245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c7d8952cb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46ca48b9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7c024c3a0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7c9d0c3ce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6f7e1545a4e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4bf4fc1e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SECURITIES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SECURITIES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1 663 538 452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307 897 479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266 118 798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731 029 428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1 984 755 557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991 125 175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SECURITIES AS</a:t>
            </a:r>
          </a:p>
        </p:txBody>
      </p:sp>
    </p:spTree>
  </p:cSld>
  <p:clrMapOvr>
    <a:masterClrMapping xmlns:a="http://schemas.openxmlformats.org/drawingml/2006/main"/>
  </p:clrMapOvr>
</p:sld>
</file>