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b6ef906988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f455c4ca5447c7"/>
  </p:sldMasterIdLst>
  <p:sldIdLst>
    <p:sldId xmlns:r="http://schemas.openxmlformats.org/officeDocument/2006/relationships" id="256" r:id="R64b9448b4da14fc7"/>
    <p:sldId xmlns:r="http://schemas.openxmlformats.org/officeDocument/2006/relationships" id="257" r:id="R2a60f61457c04817"/>
    <p:sldId xmlns:r="http://schemas.openxmlformats.org/officeDocument/2006/relationships" id="258" r:id="R3b4fca5ed21b40e6"/>
    <p:sldId xmlns:r="http://schemas.openxmlformats.org/officeDocument/2006/relationships" id="259" r:id="R339ec99b765e479e"/>
    <p:sldId xmlns:r="http://schemas.openxmlformats.org/officeDocument/2006/relationships" id="260" r:id="Rdb18e82078c046b4"/>
    <p:sldId xmlns:r="http://schemas.openxmlformats.org/officeDocument/2006/relationships" id="261" r:id="R5198f1da3d4943e5"/>
    <p:sldId xmlns:r="http://schemas.openxmlformats.org/officeDocument/2006/relationships" id="262" r:id="R0aa297928973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455c4ca5447c7" /><Relationship Type="http://schemas.openxmlformats.org/officeDocument/2006/relationships/slide" Target="/ppt/slides/slide1.xml" Id="R64b9448b4da14fc7" /><Relationship Type="http://schemas.openxmlformats.org/officeDocument/2006/relationships/slide" Target="/ppt/slides/slide2.xml" Id="R2a60f61457c04817" /><Relationship Type="http://schemas.openxmlformats.org/officeDocument/2006/relationships/slide" Target="/ppt/slides/slide3.xml" Id="R3b4fca5ed21b40e6" /><Relationship Type="http://schemas.openxmlformats.org/officeDocument/2006/relationships/slide" Target="/ppt/slides/slide4.xml" Id="R339ec99b765e479e" /><Relationship Type="http://schemas.openxmlformats.org/officeDocument/2006/relationships/slide" Target="/ppt/slides/slide5.xml" Id="Rdb18e82078c046b4" /><Relationship Type="http://schemas.openxmlformats.org/officeDocument/2006/relationships/slide" Target="/ppt/slides/slide6.xml" Id="R5198f1da3d4943e5" /><Relationship Type="http://schemas.openxmlformats.org/officeDocument/2006/relationships/slide" Target="/ppt/slides/slide7.xml" Id="R0aa297928973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1ccd2bdbe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7bbfa74324d55" /><Relationship Type="http://schemas.openxmlformats.org/officeDocument/2006/relationships/theme" Target="/ppt/slideMasters/theme/theme1.xml" Id="R1d651d1d5cf547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7bbfa7432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5503f2b034a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e6289844d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6084060143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16e223f42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6d388068341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7ecc0968443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17c36ed9c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AGON INVEST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621 950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−3 502 720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VINJAR RUNDHOVDE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NARVE RUNDHOVDE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Rundhovde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5291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39 46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991 136 088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AGON INVEST AS</a:t>
            </a:r>
          </a:p>
        </p:txBody>
      </p:sp>
    </p:spTree>
  </p:cSld>
  <p:clrMapOvr>
    <a:masterClrMapping xmlns:a="http://schemas.openxmlformats.org/drawingml/2006/main"/>
  </p:clrMapOvr>
</p:sld>
</file>